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3"/>
  </p:notesMasterIdLst>
  <p:sldIdLst>
    <p:sldId id="256" r:id="rId2"/>
    <p:sldId id="257" r:id="rId3"/>
    <p:sldId id="260" r:id="rId4"/>
    <p:sldId id="265" r:id="rId5"/>
    <p:sldId id="267" r:id="rId6"/>
    <p:sldId id="287" r:id="rId7"/>
    <p:sldId id="288" r:id="rId8"/>
    <p:sldId id="289" r:id="rId9"/>
    <p:sldId id="286" r:id="rId10"/>
    <p:sldId id="259" r:id="rId11"/>
    <p:sldId id="266" r:id="rId12"/>
  </p:sldIdLst>
  <p:sldSz cx="9144000" cy="5143500" type="screen16x9"/>
  <p:notesSz cx="6858000" cy="9144000"/>
  <p:embeddedFontLst>
    <p:embeddedFont>
      <p:font typeface="Algerian" panose="04020705040A02060702" pitchFamily="82" charset="0"/>
      <p:regular r:id="rId14"/>
    </p:embeddedFont>
    <p:embeddedFont>
      <p:font typeface="Caladea" panose="02040503050406030204" pitchFamily="18" charset="0"/>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Days One" panose="020B0604020202020204" charset="0"/>
      <p:regular r:id="rId23"/>
    </p:embeddedFont>
    <p:embeddedFont>
      <p:font typeface="Georgia" panose="02040502050405020303" pitchFamily="18"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Open Sans Medium"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1DFBFC-EABB-44BE-99D6-DDE0F8850BD6}">
  <a:tblStyle styleId="{901DFBFC-EABB-44BE-99D6-DDE0F8850B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473F596-51DF-4792-9D73-C4632727A47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84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font" Target="fonts/font26.fntdata"/><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25b4be508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25b4be508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0" name="Google Shape;253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3"/>
        <p:cNvGrpSpPr/>
        <p:nvPr/>
      </p:nvGrpSpPr>
      <p:grpSpPr>
        <a:xfrm>
          <a:off x="0" y="0"/>
          <a:ext cx="0" cy="0"/>
          <a:chOff x="0" y="0"/>
          <a:chExt cx="0" cy="0"/>
        </a:xfrm>
      </p:grpSpPr>
      <p:sp>
        <p:nvSpPr>
          <p:cNvPr id="2684" name="Google Shape;268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5" name="Google Shape;268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1"/>
        <p:cNvGrpSpPr/>
        <p:nvPr/>
      </p:nvGrpSpPr>
      <p:grpSpPr>
        <a:xfrm>
          <a:off x="0" y="0"/>
          <a:ext cx="0" cy="0"/>
          <a:chOff x="0" y="0"/>
          <a:chExt cx="0" cy="0"/>
        </a:xfrm>
      </p:grpSpPr>
      <p:sp>
        <p:nvSpPr>
          <p:cNvPr id="3312" name="Google Shape;3312;g25b5b7261e8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3" name="Google Shape;3313;g25b5b7261e8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25b5b7261e8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25b5b7261e8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663825"/>
            <a:ext cx="4010700" cy="19068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70575"/>
            <a:ext cx="4010700" cy="389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latin typeface="Open Sans Medium"/>
                <a:ea typeface="Open Sans Medium"/>
                <a:cs typeface="Open Sans Medium"/>
                <a:sym typeface="Open Sans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05250" y="131825"/>
            <a:ext cx="8933505" cy="4784025"/>
            <a:chOff x="105250" y="131825"/>
            <a:chExt cx="8933505" cy="4784025"/>
          </a:xfrm>
        </p:grpSpPr>
        <p:grpSp>
          <p:nvGrpSpPr>
            <p:cNvPr id="12" name="Google Shape;12;p2"/>
            <p:cNvGrpSpPr/>
            <p:nvPr/>
          </p:nvGrpSpPr>
          <p:grpSpPr>
            <a:xfrm>
              <a:off x="105250" y="131825"/>
              <a:ext cx="928008" cy="691158"/>
              <a:chOff x="105250" y="131825"/>
              <a:chExt cx="928008" cy="691158"/>
            </a:xfrm>
          </p:grpSpPr>
          <p:grpSp>
            <p:nvGrpSpPr>
              <p:cNvPr id="13" name="Google Shape;13;p2"/>
              <p:cNvGrpSpPr/>
              <p:nvPr/>
            </p:nvGrpSpPr>
            <p:grpSpPr>
              <a:xfrm>
                <a:off x="105250" y="131825"/>
                <a:ext cx="691135" cy="691158"/>
                <a:chOff x="86350" y="57700"/>
                <a:chExt cx="691135" cy="691158"/>
              </a:xfrm>
            </p:grpSpPr>
            <p:grpSp>
              <p:nvGrpSpPr>
                <p:cNvPr id="14" name="Google Shape;14;p2"/>
                <p:cNvGrpSpPr/>
                <p:nvPr/>
              </p:nvGrpSpPr>
              <p:grpSpPr>
                <a:xfrm>
                  <a:off x="86350" y="57700"/>
                  <a:ext cx="691135" cy="691158"/>
                  <a:chOff x="86350" y="57700"/>
                  <a:chExt cx="691135" cy="691158"/>
                </a:xfrm>
              </p:grpSpPr>
              <p:sp>
                <p:nvSpPr>
                  <p:cNvPr id="15" name="Google Shape;15;p2"/>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183097" y="264489"/>
                  <a:ext cx="450763" cy="389423"/>
                  <a:chOff x="183097" y="264489"/>
                  <a:chExt cx="450763" cy="389423"/>
                </a:xfrm>
              </p:grpSpPr>
              <p:sp>
                <p:nvSpPr>
                  <p:cNvPr id="25" name="Google Shape;25;p2"/>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631574" y="397528"/>
                <a:ext cx="401684" cy="405435"/>
                <a:chOff x="612674" y="323403"/>
                <a:chExt cx="401684" cy="405435"/>
              </a:xfrm>
            </p:grpSpPr>
            <p:grpSp>
              <p:nvGrpSpPr>
                <p:cNvPr id="30" name="Google Shape;30;p2"/>
                <p:cNvGrpSpPr/>
                <p:nvPr/>
              </p:nvGrpSpPr>
              <p:grpSpPr>
                <a:xfrm>
                  <a:off x="612674" y="323403"/>
                  <a:ext cx="401684" cy="405435"/>
                  <a:chOff x="810549" y="420740"/>
                  <a:chExt cx="401684" cy="405435"/>
                </a:xfrm>
              </p:grpSpPr>
              <p:sp>
                <p:nvSpPr>
                  <p:cNvPr id="31" name="Google Shape;31;p2"/>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642015" y="405112"/>
                  <a:ext cx="301036" cy="286089"/>
                  <a:chOff x="794415" y="405112"/>
                  <a:chExt cx="301036" cy="286089"/>
                </a:xfrm>
              </p:grpSpPr>
              <p:sp>
                <p:nvSpPr>
                  <p:cNvPr id="41" name="Google Shape;41;p2"/>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 name="Google Shape;45;p2"/>
            <p:cNvGrpSpPr/>
            <p:nvPr/>
          </p:nvGrpSpPr>
          <p:grpSpPr>
            <a:xfrm flipH="1">
              <a:off x="8555375" y="4120598"/>
              <a:ext cx="483380" cy="483396"/>
              <a:chOff x="86350" y="57700"/>
              <a:chExt cx="691135" cy="691158"/>
            </a:xfrm>
          </p:grpSpPr>
          <p:grpSp>
            <p:nvGrpSpPr>
              <p:cNvPr id="46" name="Google Shape;46;p2"/>
              <p:cNvGrpSpPr/>
              <p:nvPr/>
            </p:nvGrpSpPr>
            <p:grpSpPr>
              <a:xfrm>
                <a:off x="86350" y="57700"/>
                <a:ext cx="691135" cy="691158"/>
                <a:chOff x="86350" y="57700"/>
                <a:chExt cx="691135" cy="691158"/>
              </a:xfrm>
            </p:grpSpPr>
            <p:sp>
              <p:nvSpPr>
                <p:cNvPr id="47" name="Google Shape;47;p2"/>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183097" y="264489"/>
                <a:ext cx="450763" cy="389423"/>
                <a:chOff x="183097" y="264489"/>
                <a:chExt cx="450763" cy="389423"/>
              </a:xfrm>
            </p:grpSpPr>
            <p:sp>
              <p:nvSpPr>
                <p:cNvPr id="57" name="Google Shape;57;p2"/>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 name="Google Shape;61;p2"/>
            <p:cNvGrpSpPr/>
            <p:nvPr/>
          </p:nvGrpSpPr>
          <p:grpSpPr>
            <a:xfrm flipH="1">
              <a:off x="8453676" y="4603989"/>
              <a:ext cx="308975" cy="311861"/>
              <a:chOff x="612674" y="323403"/>
              <a:chExt cx="401684" cy="405435"/>
            </a:xfrm>
          </p:grpSpPr>
          <p:grpSp>
            <p:nvGrpSpPr>
              <p:cNvPr id="62" name="Google Shape;62;p2"/>
              <p:cNvGrpSpPr/>
              <p:nvPr/>
            </p:nvGrpSpPr>
            <p:grpSpPr>
              <a:xfrm>
                <a:off x="612674" y="323403"/>
                <a:ext cx="401684" cy="405435"/>
                <a:chOff x="810549" y="420740"/>
                <a:chExt cx="401684" cy="405435"/>
              </a:xfrm>
            </p:grpSpPr>
            <p:sp>
              <p:nvSpPr>
                <p:cNvPr id="63" name="Google Shape;63;p2"/>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2"/>
              <p:cNvGrpSpPr/>
              <p:nvPr/>
            </p:nvGrpSpPr>
            <p:grpSpPr>
              <a:xfrm>
                <a:off x="642015" y="405112"/>
                <a:ext cx="301036" cy="286089"/>
                <a:chOff x="794415" y="405112"/>
                <a:chExt cx="301036" cy="286089"/>
              </a:xfrm>
            </p:grpSpPr>
            <p:sp>
              <p:nvSpPr>
                <p:cNvPr id="73" name="Google Shape;73;p2"/>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54"/>
        <p:cNvGrpSpPr/>
        <p:nvPr/>
      </p:nvGrpSpPr>
      <p:grpSpPr>
        <a:xfrm>
          <a:off x="0" y="0"/>
          <a:ext cx="0" cy="0"/>
          <a:chOff x="0" y="0"/>
          <a:chExt cx="0" cy="0"/>
        </a:xfrm>
      </p:grpSpPr>
      <p:grpSp>
        <p:nvGrpSpPr>
          <p:cNvPr id="1855" name="Google Shape;1855;p30"/>
          <p:cNvGrpSpPr/>
          <p:nvPr/>
        </p:nvGrpSpPr>
        <p:grpSpPr>
          <a:xfrm>
            <a:off x="-95832" y="139900"/>
            <a:ext cx="9596405" cy="4775950"/>
            <a:chOff x="-95832" y="139900"/>
            <a:chExt cx="9596405" cy="4775950"/>
          </a:xfrm>
        </p:grpSpPr>
        <p:grpSp>
          <p:nvGrpSpPr>
            <p:cNvPr id="1856" name="Google Shape;1856;p30"/>
            <p:cNvGrpSpPr/>
            <p:nvPr/>
          </p:nvGrpSpPr>
          <p:grpSpPr>
            <a:xfrm flipH="1">
              <a:off x="8809437" y="139900"/>
              <a:ext cx="691135" cy="691158"/>
              <a:chOff x="86350" y="57700"/>
              <a:chExt cx="691135" cy="691158"/>
            </a:xfrm>
          </p:grpSpPr>
          <p:grpSp>
            <p:nvGrpSpPr>
              <p:cNvPr id="1857" name="Google Shape;1857;p30"/>
              <p:cNvGrpSpPr/>
              <p:nvPr/>
            </p:nvGrpSpPr>
            <p:grpSpPr>
              <a:xfrm>
                <a:off x="86350" y="57700"/>
                <a:ext cx="691135" cy="691158"/>
                <a:chOff x="86350" y="57700"/>
                <a:chExt cx="691135" cy="691158"/>
              </a:xfrm>
            </p:grpSpPr>
            <p:sp>
              <p:nvSpPr>
                <p:cNvPr id="1858" name="Google Shape;1858;p30"/>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0"/>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0"/>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0"/>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0"/>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0"/>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0"/>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0"/>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0"/>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7" name="Google Shape;1867;p30"/>
              <p:cNvGrpSpPr/>
              <p:nvPr/>
            </p:nvGrpSpPr>
            <p:grpSpPr>
              <a:xfrm>
                <a:off x="183097" y="264489"/>
                <a:ext cx="450763" cy="389423"/>
                <a:chOff x="183097" y="264489"/>
                <a:chExt cx="450763" cy="389423"/>
              </a:xfrm>
            </p:grpSpPr>
            <p:sp>
              <p:nvSpPr>
                <p:cNvPr id="1868" name="Google Shape;1868;p30"/>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0"/>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0"/>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0"/>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2" name="Google Shape;1872;p30"/>
            <p:cNvGrpSpPr/>
            <p:nvPr/>
          </p:nvGrpSpPr>
          <p:grpSpPr>
            <a:xfrm flipH="1">
              <a:off x="8499976" y="528635"/>
              <a:ext cx="350349" cy="359256"/>
              <a:chOff x="612674" y="323403"/>
              <a:chExt cx="401684" cy="405435"/>
            </a:xfrm>
          </p:grpSpPr>
          <p:grpSp>
            <p:nvGrpSpPr>
              <p:cNvPr id="1873" name="Google Shape;1873;p30"/>
              <p:cNvGrpSpPr/>
              <p:nvPr/>
            </p:nvGrpSpPr>
            <p:grpSpPr>
              <a:xfrm>
                <a:off x="612674" y="323403"/>
                <a:ext cx="401684" cy="405435"/>
                <a:chOff x="810549" y="420740"/>
                <a:chExt cx="401684" cy="405435"/>
              </a:xfrm>
            </p:grpSpPr>
            <p:sp>
              <p:nvSpPr>
                <p:cNvPr id="1874" name="Google Shape;1874;p30"/>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0"/>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0"/>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0"/>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0"/>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0"/>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0"/>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0"/>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0"/>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3" name="Google Shape;1883;p30"/>
              <p:cNvGrpSpPr/>
              <p:nvPr/>
            </p:nvGrpSpPr>
            <p:grpSpPr>
              <a:xfrm>
                <a:off x="642015" y="405112"/>
                <a:ext cx="301036" cy="286089"/>
                <a:chOff x="794415" y="405112"/>
                <a:chExt cx="301036" cy="286089"/>
              </a:xfrm>
            </p:grpSpPr>
            <p:sp>
              <p:nvSpPr>
                <p:cNvPr id="1884" name="Google Shape;1884;p30"/>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0"/>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0"/>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0"/>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8" name="Google Shape;1888;p30"/>
            <p:cNvGrpSpPr/>
            <p:nvPr/>
          </p:nvGrpSpPr>
          <p:grpSpPr>
            <a:xfrm>
              <a:off x="-95832" y="4120598"/>
              <a:ext cx="483380" cy="483396"/>
              <a:chOff x="86350" y="57700"/>
              <a:chExt cx="691135" cy="691158"/>
            </a:xfrm>
          </p:grpSpPr>
          <p:grpSp>
            <p:nvGrpSpPr>
              <p:cNvPr id="1889" name="Google Shape;1889;p30"/>
              <p:cNvGrpSpPr/>
              <p:nvPr/>
            </p:nvGrpSpPr>
            <p:grpSpPr>
              <a:xfrm>
                <a:off x="86350" y="57700"/>
                <a:ext cx="691135" cy="691158"/>
                <a:chOff x="86350" y="57700"/>
                <a:chExt cx="691135" cy="691158"/>
              </a:xfrm>
            </p:grpSpPr>
            <p:sp>
              <p:nvSpPr>
                <p:cNvPr id="1890" name="Google Shape;1890;p30"/>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0"/>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0"/>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0"/>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0"/>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0"/>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0"/>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0"/>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0"/>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30"/>
              <p:cNvGrpSpPr/>
              <p:nvPr/>
            </p:nvGrpSpPr>
            <p:grpSpPr>
              <a:xfrm>
                <a:off x="183097" y="264489"/>
                <a:ext cx="450763" cy="389423"/>
                <a:chOff x="183097" y="264489"/>
                <a:chExt cx="450763" cy="389423"/>
              </a:xfrm>
            </p:grpSpPr>
            <p:sp>
              <p:nvSpPr>
                <p:cNvPr id="1900" name="Google Shape;1900;p30"/>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0"/>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0"/>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0"/>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4" name="Google Shape;1904;p30"/>
            <p:cNvGrpSpPr/>
            <p:nvPr/>
          </p:nvGrpSpPr>
          <p:grpSpPr>
            <a:xfrm>
              <a:off x="180271" y="4603989"/>
              <a:ext cx="308975" cy="311861"/>
              <a:chOff x="612674" y="323403"/>
              <a:chExt cx="401684" cy="405435"/>
            </a:xfrm>
          </p:grpSpPr>
          <p:grpSp>
            <p:nvGrpSpPr>
              <p:cNvPr id="1905" name="Google Shape;1905;p30"/>
              <p:cNvGrpSpPr/>
              <p:nvPr/>
            </p:nvGrpSpPr>
            <p:grpSpPr>
              <a:xfrm>
                <a:off x="612674" y="323403"/>
                <a:ext cx="401684" cy="405435"/>
                <a:chOff x="810549" y="420740"/>
                <a:chExt cx="401684" cy="405435"/>
              </a:xfrm>
            </p:grpSpPr>
            <p:sp>
              <p:nvSpPr>
                <p:cNvPr id="1906" name="Google Shape;1906;p30"/>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0"/>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0"/>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0"/>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0"/>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0"/>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0"/>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0"/>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0"/>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30"/>
              <p:cNvGrpSpPr/>
              <p:nvPr/>
            </p:nvGrpSpPr>
            <p:grpSpPr>
              <a:xfrm>
                <a:off x="642015" y="405112"/>
                <a:ext cx="301036" cy="286089"/>
                <a:chOff x="794415" y="405112"/>
                <a:chExt cx="301036" cy="286089"/>
              </a:xfrm>
            </p:grpSpPr>
            <p:sp>
              <p:nvSpPr>
                <p:cNvPr id="1916" name="Google Shape;1916;p30"/>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0"/>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0"/>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0"/>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20"/>
        <p:cNvGrpSpPr/>
        <p:nvPr/>
      </p:nvGrpSpPr>
      <p:grpSpPr>
        <a:xfrm>
          <a:off x="0" y="0"/>
          <a:ext cx="0" cy="0"/>
          <a:chOff x="0" y="0"/>
          <a:chExt cx="0" cy="0"/>
        </a:xfrm>
      </p:grpSpPr>
      <p:grpSp>
        <p:nvGrpSpPr>
          <p:cNvPr id="1921" name="Google Shape;1921;p31"/>
          <p:cNvGrpSpPr/>
          <p:nvPr/>
        </p:nvGrpSpPr>
        <p:grpSpPr>
          <a:xfrm flipH="1">
            <a:off x="105243" y="131825"/>
            <a:ext cx="8933515" cy="4784025"/>
            <a:chOff x="105243" y="131825"/>
            <a:chExt cx="8933515" cy="4784025"/>
          </a:xfrm>
        </p:grpSpPr>
        <p:grpSp>
          <p:nvGrpSpPr>
            <p:cNvPr id="1922" name="Google Shape;1922;p31"/>
            <p:cNvGrpSpPr/>
            <p:nvPr/>
          </p:nvGrpSpPr>
          <p:grpSpPr>
            <a:xfrm flipH="1">
              <a:off x="8110750" y="131825"/>
              <a:ext cx="928008" cy="691158"/>
              <a:chOff x="105250" y="131825"/>
              <a:chExt cx="928008" cy="691158"/>
            </a:xfrm>
          </p:grpSpPr>
          <p:grpSp>
            <p:nvGrpSpPr>
              <p:cNvPr id="1923" name="Google Shape;1923;p31"/>
              <p:cNvGrpSpPr/>
              <p:nvPr/>
            </p:nvGrpSpPr>
            <p:grpSpPr>
              <a:xfrm>
                <a:off x="105250" y="131825"/>
                <a:ext cx="691135" cy="691158"/>
                <a:chOff x="86350" y="57700"/>
                <a:chExt cx="691135" cy="691158"/>
              </a:xfrm>
            </p:grpSpPr>
            <p:grpSp>
              <p:nvGrpSpPr>
                <p:cNvPr id="1924" name="Google Shape;1924;p31"/>
                <p:cNvGrpSpPr/>
                <p:nvPr/>
              </p:nvGrpSpPr>
              <p:grpSpPr>
                <a:xfrm>
                  <a:off x="86350" y="57700"/>
                  <a:ext cx="691135" cy="691158"/>
                  <a:chOff x="86350" y="57700"/>
                  <a:chExt cx="691135" cy="691158"/>
                </a:xfrm>
              </p:grpSpPr>
              <p:sp>
                <p:nvSpPr>
                  <p:cNvPr id="1925" name="Google Shape;1925;p31"/>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1"/>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1"/>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1"/>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1"/>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1"/>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1"/>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1"/>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1"/>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31"/>
                <p:cNvGrpSpPr/>
                <p:nvPr/>
              </p:nvGrpSpPr>
              <p:grpSpPr>
                <a:xfrm>
                  <a:off x="183097" y="264489"/>
                  <a:ext cx="450763" cy="389423"/>
                  <a:chOff x="183097" y="264489"/>
                  <a:chExt cx="450763" cy="389423"/>
                </a:xfrm>
              </p:grpSpPr>
              <p:sp>
                <p:nvSpPr>
                  <p:cNvPr id="1935" name="Google Shape;1935;p31"/>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1"/>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1"/>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1"/>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39" name="Google Shape;1939;p31"/>
              <p:cNvGrpSpPr/>
              <p:nvPr/>
            </p:nvGrpSpPr>
            <p:grpSpPr>
              <a:xfrm>
                <a:off x="631574" y="397528"/>
                <a:ext cx="401684" cy="405435"/>
                <a:chOff x="612674" y="323403"/>
                <a:chExt cx="401684" cy="405435"/>
              </a:xfrm>
            </p:grpSpPr>
            <p:grpSp>
              <p:nvGrpSpPr>
                <p:cNvPr id="1940" name="Google Shape;1940;p31"/>
                <p:cNvGrpSpPr/>
                <p:nvPr/>
              </p:nvGrpSpPr>
              <p:grpSpPr>
                <a:xfrm>
                  <a:off x="612674" y="323403"/>
                  <a:ext cx="401684" cy="405435"/>
                  <a:chOff x="810549" y="420740"/>
                  <a:chExt cx="401684" cy="405435"/>
                </a:xfrm>
              </p:grpSpPr>
              <p:sp>
                <p:nvSpPr>
                  <p:cNvPr id="1941" name="Google Shape;1941;p31"/>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1"/>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1"/>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1"/>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1"/>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1"/>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1"/>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1"/>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1"/>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0" name="Google Shape;1950;p31"/>
                <p:cNvGrpSpPr/>
                <p:nvPr/>
              </p:nvGrpSpPr>
              <p:grpSpPr>
                <a:xfrm>
                  <a:off x="642015" y="405112"/>
                  <a:ext cx="301036" cy="286089"/>
                  <a:chOff x="794415" y="405112"/>
                  <a:chExt cx="301036" cy="286089"/>
                </a:xfrm>
              </p:grpSpPr>
              <p:sp>
                <p:nvSpPr>
                  <p:cNvPr id="1951" name="Google Shape;1951;p31"/>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1"/>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1"/>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1"/>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55" name="Google Shape;1955;p31"/>
            <p:cNvGrpSpPr/>
            <p:nvPr/>
          </p:nvGrpSpPr>
          <p:grpSpPr>
            <a:xfrm>
              <a:off x="105243" y="4120598"/>
              <a:ext cx="483380" cy="483396"/>
              <a:chOff x="86350" y="57700"/>
              <a:chExt cx="691135" cy="691158"/>
            </a:xfrm>
          </p:grpSpPr>
          <p:grpSp>
            <p:nvGrpSpPr>
              <p:cNvPr id="1956" name="Google Shape;1956;p31"/>
              <p:cNvGrpSpPr/>
              <p:nvPr/>
            </p:nvGrpSpPr>
            <p:grpSpPr>
              <a:xfrm>
                <a:off x="86350" y="57700"/>
                <a:ext cx="691135" cy="691158"/>
                <a:chOff x="86350" y="57700"/>
                <a:chExt cx="691135" cy="691158"/>
              </a:xfrm>
            </p:grpSpPr>
            <p:sp>
              <p:nvSpPr>
                <p:cNvPr id="1957" name="Google Shape;1957;p31"/>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1"/>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1"/>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1"/>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1"/>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1"/>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1"/>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1"/>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1"/>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31"/>
              <p:cNvGrpSpPr/>
              <p:nvPr/>
            </p:nvGrpSpPr>
            <p:grpSpPr>
              <a:xfrm>
                <a:off x="183097" y="264489"/>
                <a:ext cx="450763" cy="389423"/>
                <a:chOff x="183097" y="264489"/>
                <a:chExt cx="450763" cy="389423"/>
              </a:xfrm>
            </p:grpSpPr>
            <p:sp>
              <p:nvSpPr>
                <p:cNvPr id="1967" name="Google Shape;1967;p31"/>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1"/>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1"/>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1"/>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71" name="Google Shape;1971;p31"/>
            <p:cNvGrpSpPr/>
            <p:nvPr/>
          </p:nvGrpSpPr>
          <p:grpSpPr>
            <a:xfrm>
              <a:off x="381346" y="4603989"/>
              <a:ext cx="308975" cy="311861"/>
              <a:chOff x="612674" y="323403"/>
              <a:chExt cx="401684" cy="405435"/>
            </a:xfrm>
          </p:grpSpPr>
          <p:grpSp>
            <p:nvGrpSpPr>
              <p:cNvPr id="1972" name="Google Shape;1972;p31"/>
              <p:cNvGrpSpPr/>
              <p:nvPr/>
            </p:nvGrpSpPr>
            <p:grpSpPr>
              <a:xfrm>
                <a:off x="612674" y="323403"/>
                <a:ext cx="401684" cy="405435"/>
                <a:chOff x="810549" y="420740"/>
                <a:chExt cx="401684" cy="405435"/>
              </a:xfrm>
            </p:grpSpPr>
            <p:sp>
              <p:nvSpPr>
                <p:cNvPr id="1973" name="Google Shape;1973;p31"/>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1"/>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1"/>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1"/>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1"/>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1"/>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1"/>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1"/>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1"/>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31"/>
              <p:cNvGrpSpPr/>
              <p:nvPr/>
            </p:nvGrpSpPr>
            <p:grpSpPr>
              <a:xfrm>
                <a:off x="642015" y="405112"/>
                <a:ext cx="301036" cy="286089"/>
                <a:chOff x="794415" y="405112"/>
                <a:chExt cx="301036" cy="286089"/>
              </a:xfrm>
            </p:grpSpPr>
            <p:sp>
              <p:nvSpPr>
                <p:cNvPr id="1983" name="Google Shape;1983;p31"/>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1"/>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1"/>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1"/>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713225" y="2254224"/>
            <a:ext cx="4558500" cy="15114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9" name="Google Shape;79;p3"/>
          <p:cNvSpPr txBox="1">
            <a:spLocks noGrp="1"/>
          </p:cNvSpPr>
          <p:nvPr>
            <p:ph type="title" idx="2" hasCustomPrompt="1"/>
          </p:nvPr>
        </p:nvSpPr>
        <p:spPr>
          <a:xfrm>
            <a:off x="916627" y="1260421"/>
            <a:ext cx="1000200" cy="5130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0" name="Google Shape;80;p3"/>
          <p:cNvSpPr txBox="1">
            <a:spLocks noGrp="1"/>
          </p:cNvSpPr>
          <p:nvPr>
            <p:ph type="subTitle" idx="1"/>
          </p:nvPr>
        </p:nvSpPr>
        <p:spPr>
          <a:xfrm>
            <a:off x="713225" y="3856524"/>
            <a:ext cx="4558500" cy="47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solidFill>
                  <a:schemeClr val="dk1"/>
                </a:solidFill>
                <a:latin typeface="Open Sans Medium"/>
                <a:ea typeface="Open Sans Medium"/>
                <a:cs typeface="Open Sans Medium"/>
                <a:sym typeface="Open Sans Mediu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81" name="Google Shape;81;p3"/>
          <p:cNvGrpSpPr/>
          <p:nvPr/>
        </p:nvGrpSpPr>
        <p:grpSpPr>
          <a:xfrm>
            <a:off x="105250" y="131825"/>
            <a:ext cx="8933505" cy="4784025"/>
            <a:chOff x="105250" y="131825"/>
            <a:chExt cx="8933505" cy="4784025"/>
          </a:xfrm>
        </p:grpSpPr>
        <p:grpSp>
          <p:nvGrpSpPr>
            <p:cNvPr id="82" name="Google Shape;82;p3"/>
            <p:cNvGrpSpPr/>
            <p:nvPr/>
          </p:nvGrpSpPr>
          <p:grpSpPr>
            <a:xfrm>
              <a:off x="105250" y="131825"/>
              <a:ext cx="928008" cy="691158"/>
              <a:chOff x="105250" y="131825"/>
              <a:chExt cx="928008" cy="691158"/>
            </a:xfrm>
          </p:grpSpPr>
          <p:grpSp>
            <p:nvGrpSpPr>
              <p:cNvPr id="83" name="Google Shape;83;p3"/>
              <p:cNvGrpSpPr/>
              <p:nvPr/>
            </p:nvGrpSpPr>
            <p:grpSpPr>
              <a:xfrm>
                <a:off x="105250" y="131825"/>
                <a:ext cx="691135" cy="691158"/>
                <a:chOff x="86350" y="57700"/>
                <a:chExt cx="691135" cy="691158"/>
              </a:xfrm>
            </p:grpSpPr>
            <p:grpSp>
              <p:nvGrpSpPr>
                <p:cNvPr id="84" name="Google Shape;84;p3"/>
                <p:cNvGrpSpPr/>
                <p:nvPr/>
              </p:nvGrpSpPr>
              <p:grpSpPr>
                <a:xfrm>
                  <a:off x="86350" y="57700"/>
                  <a:ext cx="691135" cy="691158"/>
                  <a:chOff x="86350" y="57700"/>
                  <a:chExt cx="691135" cy="691158"/>
                </a:xfrm>
              </p:grpSpPr>
              <p:sp>
                <p:nvSpPr>
                  <p:cNvPr id="85" name="Google Shape;85;p3"/>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3"/>
                <p:cNvGrpSpPr/>
                <p:nvPr/>
              </p:nvGrpSpPr>
              <p:grpSpPr>
                <a:xfrm>
                  <a:off x="183097" y="264489"/>
                  <a:ext cx="450763" cy="389423"/>
                  <a:chOff x="183097" y="264489"/>
                  <a:chExt cx="450763" cy="389423"/>
                </a:xfrm>
              </p:grpSpPr>
              <p:sp>
                <p:nvSpPr>
                  <p:cNvPr id="95" name="Google Shape;95;p3"/>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 name="Google Shape;99;p3"/>
              <p:cNvGrpSpPr/>
              <p:nvPr/>
            </p:nvGrpSpPr>
            <p:grpSpPr>
              <a:xfrm>
                <a:off x="631574" y="397528"/>
                <a:ext cx="401684" cy="405435"/>
                <a:chOff x="612674" y="323403"/>
                <a:chExt cx="401684" cy="405435"/>
              </a:xfrm>
            </p:grpSpPr>
            <p:grpSp>
              <p:nvGrpSpPr>
                <p:cNvPr id="100" name="Google Shape;100;p3"/>
                <p:cNvGrpSpPr/>
                <p:nvPr/>
              </p:nvGrpSpPr>
              <p:grpSpPr>
                <a:xfrm>
                  <a:off x="612674" y="323403"/>
                  <a:ext cx="401684" cy="405435"/>
                  <a:chOff x="810549" y="420740"/>
                  <a:chExt cx="401684" cy="405435"/>
                </a:xfrm>
              </p:grpSpPr>
              <p:sp>
                <p:nvSpPr>
                  <p:cNvPr id="101" name="Google Shape;101;p3"/>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3"/>
                <p:cNvGrpSpPr/>
                <p:nvPr/>
              </p:nvGrpSpPr>
              <p:grpSpPr>
                <a:xfrm>
                  <a:off x="642015" y="405112"/>
                  <a:ext cx="301036" cy="286089"/>
                  <a:chOff x="794415" y="405112"/>
                  <a:chExt cx="301036" cy="286089"/>
                </a:xfrm>
              </p:grpSpPr>
              <p:sp>
                <p:nvSpPr>
                  <p:cNvPr id="111" name="Google Shape;111;p3"/>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5" name="Google Shape;115;p3"/>
            <p:cNvGrpSpPr/>
            <p:nvPr/>
          </p:nvGrpSpPr>
          <p:grpSpPr>
            <a:xfrm flipH="1">
              <a:off x="8555375" y="4120598"/>
              <a:ext cx="483380" cy="483396"/>
              <a:chOff x="86350" y="57700"/>
              <a:chExt cx="691135" cy="691158"/>
            </a:xfrm>
          </p:grpSpPr>
          <p:grpSp>
            <p:nvGrpSpPr>
              <p:cNvPr id="116" name="Google Shape;116;p3"/>
              <p:cNvGrpSpPr/>
              <p:nvPr/>
            </p:nvGrpSpPr>
            <p:grpSpPr>
              <a:xfrm>
                <a:off x="86350" y="57700"/>
                <a:ext cx="691135" cy="691158"/>
                <a:chOff x="86350" y="57700"/>
                <a:chExt cx="691135" cy="691158"/>
              </a:xfrm>
            </p:grpSpPr>
            <p:sp>
              <p:nvSpPr>
                <p:cNvPr id="117" name="Google Shape;117;p3"/>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3"/>
              <p:cNvGrpSpPr/>
              <p:nvPr/>
            </p:nvGrpSpPr>
            <p:grpSpPr>
              <a:xfrm>
                <a:off x="183097" y="264489"/>
                <a:ext cx="450763" cy="389423"/>
                <a:chOff x="183097" y="264489"/>
                <a:chExt cx="450763" cy="389423"/>
              </a:xfrm>
            </p:grpSpPr>
            <p:sp>
              <p:nvSpPr>
                <p:cNvPr id="127" name="Google Shape;127;p3"/>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 name="Google Shape;131;p3"/>
            <p:cNvGrpSpPr/>
            <p:nvPr/>
          </p:nvGrpSpPr>
          <p:grpSpPr>
            <a:xfrm flipH="1">
              <a:off x="8453676" y="4603989"/>
              <a:ext cx="308975" cy="311861"/>
              <a:chOff x="612674" y="323403"/>
              <a:chExt cx="401684" cy="405435"/>
            </a:xfrm>
          </p:grpSpPr>
          <p:grpSp>
            <p:nvGrpSpPr>
              <p:cNvPr id="132" name="Google Shape;132;p3"/>
              <p:cNvGrpSpPr/>
              <p:nvPr/>
            </p:nvGrpSpPr>
            <p:grpSpPr>
              <a:xfrm>
                <a:off x="612674" y="323403"/>
                <a:ext cx="401684" cy="405435"/>
                <a:chOff x="810549" y="420740"/>
                <a:chExt cx="401684" cy="405435"/>
              </a:xfrm>
            </p:grpSpPr>
            <p:sp>
              <p:nvSpPr>
                <p:cNvPr id="133" name="Google Shape;133;p3"/>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3"/>
              <p:cNvGrpSpPr/>
              <p:nvPr/>
            </p:nvGrpSpPr>
            <p:grpSpPr>
              <a:xfrm>
                <a:off x="642015" y="405112"/>
                <a:ext cx="301036" cy="286089"/>
                <a:chOff x="794415" y="405112"/>
                <a:chExt cx="301036" cy="286089"/>
              </a:xfrm>
            </p:grpSpPr>
            <p:sp>
              <p:nvSpPr>
                <p:cNvPr id="143" name="Google Shape;143;p3"/>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6"/>
        <p:cNvGrpSpPr/>
        <p:nvPr/>
      </p:nvGrpSpPr>
      <p:grpSpPr>
        <a:xfrm>
          <a:off x="0" y="0"/>
          <a:ext cx="0" cy="0"/>
          <a:chOff x="0" y="0"/>
          <a:chExt cx="0" cy="0"/>
        </a:xfrm>
      </p:grpSpPr>
      <p:sp>
        <p:nvSpPr>
          <p:cNvPr id="287" name="Google Shape;28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88" name="Google Shape;288;p6"/>
          <p:cNvGrpSpPr/>
          <p:nvPr/>
        </p:nvGrpSpPr>
        <p:grpSpPr>
          <a:xfrm>
            <a:off x="-95832" y="139900"/>
            <a:ext cx="9596405" cy="4775950"/>
            <a:chOff x="-95832" y="139900"/>
            <a:chExt cx="9596405" cy="4775950"/>
          </a:xfrm>
        </p:grpSpPr>
        <p:grpSp>
          <p:nvGrpSpPr>
            <p:cNvPr id="289" name="Google Shape;289;p6"/>
            <p:cNvGrpSpPr/>
            <p:nvPr/>
          </p:nvGrpSpPr>
          <p:grpSpPr>
            <a:xfrm flipH="1">
              <a:off x="8809437" y="139900"/>
              <a:ext cx="691135" cy="691158"/>
              <a:chOff x="86350" y="57700"/>
              <a:chExt cx="691135" cy="691158"/>
            </a:xfrm>
          </p:grpSpPr>
          <p:grpSp>
            <p:nvGrpSpPr>
              <p:cNvPr id="290" name="Google Shape;290;p6"/>
              <p:cNvGrpSpPr/>
              <p:nvPr/>
            </p:nvGrpSpPr>
            <p:grpSpPr>
              <a:xfrm>
                <a:off x="86350" y="57700"/>
                <a:ext cx="691135" cy="691158"/>
                <a:chOff x="86350" y="57700"/>
                <a:chExt cx="691135" cy="691158"/>
              </a:xfrm>
            </p:grpSpPr>
            <p:sp>
              <p:nvSpPr>
                <p:cNvPr id="291" name="Google Shape;291;p6"/>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6"/>
              <p:cNvGrpSpPr/>
              <p:nvPr/>
            </p:nvGrpSpPr>
            <p:grpSpPr>
              <a:xfrm>
                <a:off x="183097" y="264489"/>
                <a:ext cx="450763" cy="389423"/>
                <a:chOff x="183097" y="264489"/>
                <a:chExt cx="450763" cy="389423"/>
              </a:xfrm>
            </p:grpSpPr>
            <p:sp>
              <p:nvSpPr>
                <p:cNvPr id="301" name="Google Shape;301;p6"/>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 name="Google Shape;305;p6"/>
            <p:cNvGrpSpPr/>
            <p:nvPr/>
          </p:nvGrpSpPr>
          <p:grpSpPr>
            <a:xfrm flipH="1">
              <a:off x="8499976" y="528635"/>
              <a:ext cx="350349" cy="359256"/>
              <a:chOff x="612674" y="323403"/>
              <a:chExt cx="401684" cy="405435"/>
            </a:xfrm>
          </p:grpSpPr>
          <p:grpSp>
            <p:nvGrpSpPr>
              <p:cNvPr id="306" name="Google Shape;306;p6"/>
              <p:cNvGrpSpPr/>
              <p:nvPr/>
            </p:nvGrpSpPr>
            <p:grpSpPr>
              <a:xfrm>
                <a:off x="612674" y="323403"/>
                <a:ext cx="401684" cy="405435"/>
                <a:chOff x="810549" y="420740"/>
                <a:chExt cx="401684" cy="405435"/>
              </a:xfrm>
            </p:grpSpPr>
            <p:sp>
              <p:nvSpPr>
                <p:cNvPr id="307" name="Google Shape;307;p6"/>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6"/>
              <p:cNvGrpSpPr/>
              <p:nvPr/>
            </p:nvGrpSpPr>
            <p:grpSpPr>
              <a:xfrm>
                <a:off x="642015" y="405112"/>
                <a:ext cx="301036" cy="286089"/>
                <a:chOff x="794415" y="405112"/>
                <a:chExt cx="301036" cy="286089"/>
              </a:xfrm>
            </p:grpSpPr>
            <p:sp>
              <p:nvSpPr>
                <p:cNvPr id="317" name="Google Shape;317;p6"/>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1" name="Google Shape;321;p6"/>
            <p:cNvGrpSpPr/>
            <p:nvPr/>
          </p:nvGrpSpPr>
          <p:grpSpPr>
            <a:xfrm>
              <a:off x="-95832" y="4120598"/>
              <a:ext cx="483380" cy="483396"/>
              <a:chOff x="86350" y="57700"/>
              <a:chExt cx="691135" cy="691158"/>
            </a:xfrm>
          </p:grpSpPr>
          <p:grpSp>
            <p:nvGrpSpPr>
              <p:cNvPr id="322" name="Google Shape;322;p6"/>
              <p:cNvGrpSpPr/>
              <p:nvPr/>
            </p:nvGrpSpPr>
            <p:grpSpPr>
              <a:xfrm>
                <a:off x="86350" y="57700"/>
                <a:ext cx="691135" cy="691158"/>
                <a:chOff x="86350" y="57700"/>
                <a:chExt cx="691135" cy="691158"/>
              </a:xfrm>
            </p:grpSpPr>
            <p:sp>
              <p:nvSpPr>
                <p:cNvPr id="323" name="Google Shape;323;p6"/>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6"/>
              <p:cNvGrpSpPr/>
              <p:nvPr/>
            </p:nvGrpSpPr>
            <p:grpSpPr>
              <a:xfrm>
                <a:off x="183097" y="264489"/>
                <a:ext cx="450763" cy="389423"/>
                <a:chOff x="183097" y="264489"/>
                <a:chExt cx="450763" cy="389423"/>
              </a:xfrm>
            </p:grpSpPr>
            <p:sp>
              <p:nvSpPr>
                <p:cNvPr id="333" name="Google Shape;333;p6"/>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 name="Google Shape;337;p6"/>
            <p:cNvGrpSpPr/>
            <p:nvPr/>
          </p:nvGrpSpPr>
          <p:grpSpPr>
            <a:xfrm>
              <a:off x="180271" y="4603989"/>
              <a:ext cx="308975" cy="311861"/>
              <a:chOff x="612674" y="323403"/>
              <a:chExt cx="401684" cy="405435"/>
            </a:xfrm>
          </p:grpSpPr>
          <p:grpSp>
            <p:nvGrpSpPr>
              <p:cNvPr id="338" name="Google Shape;338;p6"/>
              <p:cNvGrpSpPr/>
              <p:nvPr/>
            </p:nvGrpSpPr>
            <p:grpSpPr>
              <a:xfrm>
                <a:off x="612674" y="323403"/>
                <a:ext cx="401684" cy="405435"/>
                <a:chOff x="810549" y="420740"/>
                <a:chExt cx="401684" cy="405435"/>
              </a:xfrm>
            </p:grpSpPr>
            <p:sp>
              <p:nvSpPr>
                <p:cNvPr id="339" name="Google Shape;339;p6"/>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6"/>
              <p:cNvGrpSpPr/>
              <p:nvPr/>
            </p:nvGrpSpPr>
            <p:grpSpPr>
              <a:xfrm>
                <a:off x="642015" y="405112"/>
                <a:ext cx="301036" cy="286089"/>
                <a:chOff x="794415" y="405112"/>
                <a:chExt cx="301036" cy="286089"/>
              </a:xfrm>
            </p:grpSpPr>
            <p:sp>
              <p:nvSpPr>
                <p:cNvPr id="349" name="Google Shape;349;p6"/>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0"/>
        <p:cNvGrpSpPr/>
        <p:nvPr/>
      </p:nvGrpSpPr>
      <p:grpSpPr>
        <a:xfrm>
          <a:off x="0" y="0"/>
          <a:ext cx="0" cy="0"/>
          <a:chOff x="0" y="0"/>
          <a:chExt cx="0" cy="0"/>
        </a:xfrm>
      </p:grpSpPr>
      <p:sp>
        <p:nvSpPr>
          <p:cNvPr id="491" name="Google Shape;491;p9"/>
          <p:cNvSpPr txBox="1">
            <a:spLocks noGrp="1"/>
          </p:cNvSpPr>
          <p:nvPr>
            <p:ph type="title"/>
          </p:nvPr>
        </p:nvSpPr>
        <p:spPr>
          <a:xfrm flipH="1">
            <a:off x="4608827" y="1760150"/>
            <a:ext cx="3636900" cy="1108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7200">
                <a:solidFill>
                  <a:schemeClr val="accent5"/>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92" name="Google Shape;492;p9"/>
          <p:cNvSpPr txBox="1">
            <a:spLocks noGrp="1"/>
          </p:cNvSpPr>
          <p:nvPr>
            <p:ph type="subTitle" idx="1"/>
          </p:nvPr>
        </p:nvSpPr>
        <p:spPr>
          <a:xfrm flipH="1">
            <a:off x="4608827" y="2712250"/>
            <a:ext cx="3636900" cy="92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93" name="Google Shape;493;p9"/>
          <p:cNvGrpSpPr/>
          <p:nvPr/>
        </p:nvGrpSpPr>
        <p:grpSpPr>
          <a:xfrm>
            <a:off x="105243" y="131825"/>
            <a:ext cx="8933515" cy="4784025"/>
            <a:chOff x="105243" y="131825"/>
            <a:chExt cx="8933515" cy="4784025"/>
          </a:xfrm>
        </p:grpSpPr>
        <p:grpSp>
          <p:nvGrpSpPr>
            <p:cNvPr id="494" name="Google Shape;494;p9"/>
            <p:cNvGrpSpPr/>
            <p:nvPr/>
          </p:nvGrpSpPr>
          <p:grpSpPr>
            <a:xfrm flipH="1">
              <a:off x="8110750" y="131825"/>
              <a:ext cx="928008" cy="691158"/>
              <a:chOff x="105250" y="131825"/>
              <a:chExt cx="928008" cy="691158"/>
            </a:xfrm>
          </p:grpSpPr>
          <p:grpSp>
            <p:nvGrpSpPr>
              <p:cNvPr id="495" name="Google Shape;495;p9"/>
              <p:cNvGrpSpPr/>
              <p:nvPr/>
            </p:nvGrpSpPr>
            <p:grpSpPr>
              <a:xfrm>
                <a:off x="105250" y="131825"/>
                <a:ext cx="691135" cy="691158"/>
                <a:chOff x="86350" y="57700"/>
                <a:chExt cx="691135" cy="691158"/>
              </a:xfrm>
            </p:grpSpPr>
            <p:grpSp>
              <p:nvGrpSpPr>
                <p:cNvPr id="496" name="Google Shape;496;p9"/>
                <p:cNvGrpSpPr/>
                <p:nvPr/>
              </p:nvGrpSpPr>
              <p:grpSpPr>
                <a:xfrm>
                  <a:off x="86350" y="57700"/>
                  <a:ext cx="691135" cy="691158"/>
                  <a:chOff x="86350" y="57700"/>
                  <a:chExt cx="691135" cy="691158"/>
                </a:xfrm>
              </p:grpSpPr>
              <p:sp>
                <p:nvSpPr>
                  <p:cNvPr id="497" name="Google Shape;497;p9"/>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9"/>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9"/>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9"/>
                <p:cNvGrpSpPr/>
                <p:nvPr/>
              </p:nvGrpSpPr>
              <p:grpSpPr>
                <a:xfrm>
                  <a:off x="183097" y="264489"/>
                  <a:ext cx="450763" cy="389423"/>
                  <a:chOff x="183097" y="264489"/>
                  <a:chExt cx="450763" cy="389423"/>
                </a:xfrm>
              </p:grpSpPr>
              <p:sp>
                <p:nvSpPr>
                  <p:cNvPr id="507" name="Google Shape;507;p9"/>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9"/>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9"/>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9"/>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 name="Google Shape;511;p9"/>
              <p:cNvGrpSpPr/>
              <p:nvPr/>
            </p:nvGrpSpPr>
            <p:grpSpPr>
              <a:xfrm>
                <a:off x="631574" y="397528"/>
                <a:ext cx="401684" cy="405435"/>
                <a:chOff x="612674" y="323403"/>
                <a:chExt cx="401684" cy="405435"/>
              </a:xfrm>
            </p:grpSpPr>
            <p:grpSp>
              <p:nvGrpSpPr>
                <p:cNvPr id="512" name="Google Shape;512;p9"/>
                <p:cNvGrpSpPr/>
                <p:nvPr/>
              </p:nvGrpSpPr>
              <p:grpSpPr>
                <a:xfrm>
                  <a:off x="612674" y="323403"/>
                  <a:ext cx="401684" cy="405435"/>
                  <a:chOff x="810549" y="420740"/>
                  <a:chExt cx="401684" cy="405435"/>
                </a:xfrm>
              </p:grpSpPr>
              <p:sp>
                <p:nvSpPr>
                  <p:cNvPr id="513" name="Google Shape;513;p9"/>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9"/>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9"/>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9"/>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9"/>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9"/>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9"/>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9"/>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9"/>
                <p:cNvGrpSpPr/>
                <p:nvPr/>
              </p:nvGrpSpPr>
              <p:grpSpPr>
                <a:xfrm>
                  <a:off x="642015" y="405112"/>
                  <a:ext cx="301036" cy="286089"/>
                  <a:chOff x="794415" y="405112"/>
                  <a:chExt cx="301036" cy="286089"/>
                </a:xfrm>
              </p:grpSpPr>
              <p:sp>
                <p:nvSpPr>
                  <p:cNvPr id="523" name="Google Shape;523;p9"/>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9"/>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9"/>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7" name="Google Shape;527;p9"/>
            <p:cNvGrpSpPr/>
            <p:nvPr/>
          </p:nvGrpSpPr>
          <p:grpSpPr>
            <a:xfrm>
              <a:off x="105243" y="4120598"/>
              <a:ext cx="483380" cy="483396"/>
              <a:chOff x="86350" y="57700"/>
              <a:chExt cx="691135" cy="691158"/>
            </a:xfrm>
          </p:grpSpPr>
          <p:grpSp>
            <p:nvGrpSpPr>
              <p:cNvPr id="528" name="Google Shape;528;p9"/>
              <p:cNvGrpSpPr/>
              <p:nvPr/>
            </p:nvGrpSpPr>
            <p:grpSpPr>
              <a:xfrm>
                <a:off x="86350" y="57700"/>
                <a:ext cx="691135" cy="691158"/>
                <a:chOff x="86350" y="57700"/>
                <a:chExt cx="691135" cy="691158"/>
              </a:xfrm>
            </p:grpSpPr>
            <p:sp>
              <p:nvSpPr>
                <p:cNvPr id="529" name="Google Shape;529;p9"/>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9"/>
              <p:cNvGrpSpPr/>
              <p:nvPr/>
            </p:nvGrpSpPr>
            <p:grpSpPr>
              <a:xfrm>
                <a:off x="183097" y="264489"/>
                <a:ext cx="450763" cy="389423"/>
                <a:chOff x="183097" y="264489"/>
                <a:chExt cx="450763" cy="389423"/>
              </a:xfrm>
            </p:grpSpPr>
            <p:sp>
              <p:nvSpPr>
                <p:cNvPr id="539" name="Google Shape;539;p9"/>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 name="Google Shape;543;p9"/>
            <p:cNvGrpSpPr/>
            <p:nvPr/>
          </p:nvGrpSpPr>
          <p:grpSpPr>
            <a:xfrm>
              <a:off x="381346" y="4603989"/>
              <a:ext cx="308975" cy="311861"/>
              <a:chOff x="612674" y="323403"/>
              <a:chExt cx="401684" cy="405435"/>
            </a:xfrm>
          </p:grpSpPr>
          <p:grpSp>
            <p:nvGrpSpPr>
              <p:cNvPr id="544" name="Google Shape;544;p9"/>
              <p:cNvGrpSpPr/>
              <p:nvPr/>
            </p:nvGrpSpPr>
            <p:grpSpPr>
              <a:xfrm>
                <a:off x="612674" y="323403"/>
                <a:ext cx="401684" cy="405435"/>
                <a:chOff x="810549" y="420740"/>
                <a:chExt cx="401684" cy="405435"/>
              </a:xfrm>
            </p:grpSpPr>
            <p:sp>
              <p:nvSpPr>
                <p:cNvPr id="545" name="Google Shape;545;p9"/>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9"/>
              <p:cNvGrpSpPr/>
              <p:nvPr/>
            </p:nvGrpSpPr>
            <p:grpSpPr>
              <a:xfrm>
                <a:off x="642015" y="405112"/>
                <a:ext cx="301036" cy="286089"/>
                <a:chOff x="794415" y="405112"/>
                <a:chExt cx="301036" cy="286089"/>
              </a:xfrm>
            </p:grpSpPr>
            <p:sp>
              <p:nvSpPr>
                <p:cNvPr id="555" name="Google Shape;555;p9"/>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3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711"/>
        <p:cNvGrpSpPr/>
        <p:nvPr/>
      </p:nvGrpSpPr>
      <p:grpSpPr>
        <a:xfrm>
          <a:off x="0" y="0"/>
          <a:ext cx="0" cy="0"/>
          <a:chOff x="0" y="0"/>
          <a:chExt cx="0" cy="0"/>
        </a:xfrm>
      </p:grpSpPr>
      <p:sp>
        <p:nvSpPr>
          <p:cNvPr id="712" name="Google Shape;712;p14"/>
          <p:cNvSpPr txBox="1">
            <a:spLocks noGrp="1"/>
          </p:cNvSpPr>
          <p:nvPr>
            <p:ph type="title"/>
          </p:nvPr>
        </p:nvSpPr>
        <p:spPr>
          <a:xfrm>
            <a:off x="3872275" y="2190248"/>
            <a:ext cx="4558500" cy="1511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13" name="Google Shape;713;p14"/>
          <p:cNvSpPr txBox="1">
            <a:spLocks noGrp="1"/>
          </p:cNvSpPr>
          <p:nvPr>
            <p:ph type="title" idx="2" hasCustomPrompt="1"/>
          </p:nvPr>
        </p:nvSpPr>
        <p:spPr>
          <a:xfrm>
            <a:off x="3872424" y="1196449"/>
            <a:ext cx="1406700" cy="5130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5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14" name="Google Shape;714;p14"/>
          <p:cNvSpPr txBox="1">
            <a:spLocks noGrp="1"/>
          </p:cNvSpPr>
          <p:nvPr>
            <p:ph type="subTitle" idx="1"/>
          </p:nvPr>
        </p:nvSpPr>
        <p:spPr>
          <a:xfrm>
            <a:off x="3872275" y="3792548"/>
            <a:ext cx="4558500" cy="47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715" name="Google Shape;715;p14"/>
          <p:cNvGrpSpPr/>
          <p:nvPr/>
        </p:nvGrpSpPr>
        <p:grpSpPr>
          <a:xfrm>
            <a:off x="105243" y="131825"/>
            <a:ext cx="8933515" cy="4784025"/>
            <a:chOff x="105243" y="131825"/>
            <a:chExt cx="8933515" cy="4784025"/>
          </a:xfrm>
        </p:grpSpPr>
        <p:grpSp>
          <p:nvGrpSpPr>
            <p:cNvPr id="716" name="Google Shape;716;p14"/>
            <p:cNvGrpSpPr/>
            <p:nvPr/>
          </p:nvGrpSpPr>
          <p:grpSpPr>
            <a:xfrm flipH="1">
              <a:off x="8110750" y="131825"/>
              <a:ext cx="928008" cy="691158"/>
              <a:chOff x="105250" y="131825"/>
              <a:chExt cx="928008" cy="691158"/>
            </a:xfrm>
          </p:grpSpPr>
          <p:grpSp>
            <p:nvGrpSpPr>
              <p:cNvPr id="717" name="Google Shape;717;p14"/>
              <p:cNvGrpSpPr/>
              <p:nvPr/>
            </p:nvGrpSpPr>
            <p:grpSpPr>
              <a:xfrm>
                <a:off x="105250" y="131825"/>
                <a:ext cx="691135" cy="691158"/>
                <a:chOff x="86350" y="57700"/>
                <a:chExt cx="691135" cy="691158"/>
              </a:xfrm>
            </p:grpSpPr>
            <p:grpSp>
              <p:nvGrpSpPr>
                <p:cNvPr id="718" name="Google Shape;718;p14"/>
                <p:cNvGrpSpPr/>
                <p:nvPr/>
              </p:nvGrpSpPr>
              <p:grpSpPr>
                <a:xfrm>
                  <a:off x="86350" y="57700"/>
                  <a:ext cx="691135" cy="691158"/>
                  <a:chOff x="86350" y="57700"/>
                  <a:chExt cx="691135" cy="691158"/>
                </a:xfrm>
              </p:grpSpPr>
              <p:sp>
                <p:nvSpPr>
                  <p:cNvPr id="719" name="Google Shape;719;p14"/>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4"/>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4"/>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4"/>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4"/>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4"/>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4"/>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4"/>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4"/>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14"/>
                <p:cNvGrpSpPr/>
                <p:nvPr/>
              </p:nvGrpSpPr>
              <p:grpSpPr>
                <a:xfrm>
                  <a:off x="183097" y="264489"/>
                  <a:ext cx="450763" cy="389423"/>
                  <a:chOff x="183097" y="264489"/>
                  <a:chExt cx="450763" cy="389423"/>
                </a:xfrm>
              </p:grpSpPr>
              <p:sp>
                <p:nvSpPr>
                  <p:cNvPr id="729" name="Google Shape;729;p14"/>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4"/>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4"/>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3" name="Google Shape;733;p14"/>
              <p:cNvGrpSpPr/>
              <p:nvPr/>
            </p:nvGrpSpPr>
            <p:grpSpPr>
              <a:xfrm>
                <a:off x="631574" y="397528"/>
                <a:ext cx="401684" cy="405435"/>
                <a:chOff x="612674" y="323403"/>
                <a:chExt cx="401684" cy="405435"/>
              </a:xfrm>
            </p:grpSpPr>
            <p:grpSp>
              <p:nvGrpSpPr>
                <p:cNvPr id="734" name="Google Shape;734;p14"/>
                <p:cNvGrpSpPr/>
                <p:nvPr/>
              </p:nvGrpSpPr>
              <p:grpSpPr>
                <a:xfrm>
                  <a:off x="612674" y="323403"/>
                  <a:ext cx="401684" cy="405435"/>
                  <a:chOff x="810549" y="420740"/>
                  <a:chExt cx="401684" cy="405435"/>
                </a:xfrm>
              </p:grpSpPr>
              <p:sp>
                <p:nvSpPr>
                  <p:cNvPr id="735" name="Google Shape;735;p14"/>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14"/>
                <p:cNvGrpSpPr/>
                <p:nvPr/>
              </p:nvGrpSpPr>
              <p:grpSpPr>
                <a:xfrm>
                  <a:off x="642015" y="405112"/>
                  <a:ext cx="301036" cy="286089"/>
                  <a:chOff x="794415" y="405112"/>
                  <a:chExt cx="301036" cy="286089"/>
                </a:xfrm>
              </p:grpSpPr>
              <p:sp>
                <p:nvSpPr>
                  <p:cNvPr id="745" name="Google Shape;745;p14"/>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49" name="Google Shape;749;p14"/>
            <p:cNvGrpSpPr/>
            <p:nvPr/>
          </p:nvGrpSpPr>
          <p:grpSpPr>
            <a:xfrm>
              <a:off x="105243" y="4120598"/>
              <a:ext cx="483380" cy="483396"/>
              <a:chOff x="86350" y="57700"/>
              <a:chExt cx="691135" cy="691158"/>
            </a:xfrm>
          </p:grpSpPr>
          <p:grpSp>
            <p:nvGrpSpPr>
              <p:cNvPr id="750" name="Google Shape;750;p14"/>
              <p:cNvGrpSpPr/>
              <p:nvPr/>
            </p:nvGrpSpPr>
            <p:grpSpPr>
              <a:xfrm>
                <a:off x="86350" y="57700"/>
                <a:ext cx="691135" cy="691158"/>
                <a:chOff x="86350" y="57700"/>
                <a:chExt cx="691135" cy="691158"/>
              </a:xfrm>
            </p:grpSpPr>
            <p:sp>
              <p:nvSpPr>
                <p:cNvPr id="751" name="Google Shape;751;p14"/>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14"/>
              <p:cNvGrpSpPr/>
              <p:nvPr/>
            </p:nvGrpSpPr>
            <p:grpSpPr>
              <a:xfrm>
                <a:off x="183097" y="264489"/>
                <a:ext cx="450763" cy="389423"/>
                <a:chOff x="183097" y="264489"/>
                <a:chExt cx="450763" cy="389423"/>
              </a:xfrm>
            </p:grpSpPr>
            <p:sp>
              <p:nvSpPr>
                <p:cNvPr id="761" name="Google Shape;761;p14"/>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 name="Google Shape;765;p14"/>
            <p:cNvGrpSpPr/>
            <p:nvPr/>
          </p:nvGrpSpPr>
          <p:grpSpPr>
            <a:xfrm>
              <a:off x="381346" y="4603989"/>
              <a:ext cx="308975" cy="311861"/>
              <a:chOff x="612674" y="323403"/>
              <a:chExt cx="401684" cy="405435"/>
            </a:xfrm>
          </p:grpSpPr>
          <p:grpSp>
            <p:nvGrpSpPr>
              <p:cNvPr id="766" name="Google Shape;766;p14"/>
              <p:cNvGrpSpPr/>
              <p:nvPr/>
            </p:nvGrpSpPr>
            <p:grpSpPr>
              <a:xfrm>
                <a:off x="612674" y="323403"/>
                <a:ext cx="401684" cy="405435"/>
                <a:chOff x="810549" y="420740"/>
                <a:chExt cx="401684" cy="405435"/>
              </a:xfrm>
            </p:grpSpPr>
            <p:sp>
              <p:nvSpPr>
                <p:cNvPr id="767" name="Google Shape;767;p14"/>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4"/>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4"/>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14"/>
              <p:cNvGrpSpPr/>
              <p:nvPr/>
            </p:nvGrpSpPr>
            <p:grpSpPr>
              <a:xfrm>
                <a:off x="642015" y="405112"/>
                <a:ext cx="301036" cy="286089"/>
                <a:chOff x="794415" y="405112"/>
                <a:chExt cx="301036" cy="286089"/>
              </a:xfrm>
            </p:grpSpPr>
            <p:sp>
              <p:nvSpPr>
                <p:cNvPr id="777" name="Google Shape;777;p14"/>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4"/>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1199"/>
        <p:cNvGrpSpPr/>
        <p:nvPr/>
      </p:nvGrpSpPr>
      <p:grpSpPr>
        <a:xfrm>
          <a:off x="0" y="0"/>
          <a:ext cx="0" cy="0"/>
          <a:chOff x="0" y="0"/>
          <a:chExt cx="0" cy="0"/>
        </a:xfrm>
      </p:grpSpPr>
      <p:sp>
        <p:nvSpPr>
          <p:cNvPr id="1200" name="Google Shape;120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01" name="Google Shape;1201;p21"/>
          <p:cNvGrpSpPr/>
          <p:nvPr/>
        </p:nvGrpSpPr>
        <p:grpSpPr>
          <a:xfrm flipH="1">
            <a:off x="-355158" y="139900"/>
            <a:ext cx="9596405" cy="4775950"/>
            <a:chOff x="-95832" y="139900"/>
            <a:chExt cx="9596405" cy="4775950"/>
          </a:xfrm>
        </p:grpSpPr>
        <p:grpSp>
          <p:nvGrpSpPr>
            <p:cNvPr id="1202" name="Google Shape;1202;p21"/>
            <p:cNvGrpSpPr/>
            <p:nvPr/>
          </p:nvGrpSpPr>
          <p:grpSpPr>
            <a:xfrm flipH="1">
              <a:off x="8809437" y="139900"/>
              <a:ext cx="691135" cy="691158"/>
              <a:chOff x="86350" y="57700"/>
              <a:chExt cx="691135" cy="691158"/>
            </a:xfrm>
          </p:grpSpPr>
          <p:grpSp>
            <p:nvGrpSpPr>
              <p:cNvPr id="1203" name="Google Shape;1203;p21"/>
              <p:cNvGrpSpPr/>
              <p:nvPr/>
            </p:nvGrpSpPr>
            <p:grpSpPr>
              <a:xfrm>
                <a:off x="86350" y="57700"/>
                <a:ext cx="691135" cy="691158"/>
                <a:chOff x="86350" y="57700"/>
                <a:chExt cx="691135" cy="691158"/>
              </a:xfrm>
            </p:grpSpPr>
            <p:sp>
              <p:nvSpPr>
                <p:cNvPr id="1204" name="Google Shape;1204;p21"/>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1"/>
              <p:cNvGrpSpPr/>
              <p:nvPr/>
            </p:nvGrpSpPr>
            <p:grpSpPr>
              <a:xfrm>
                <a:off x="183097" y="264489"/>
                <a:ext cx="450763" cy="389423"/>
                <a:chOff x="183097" y="264489"/>
                <a:chExt cx="450763" cy="389423"/>
              </a:xfrm>
            </p:grpSpPr>
            <p:sp>
              <p:nvSpPr>
                <p:cNvPr id="1214" name="Google Shape;1214;p21"/>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8" name="Google Shape;1218;p21"/>
            <p:cNvGrpSpPr/>
            <p:nvPr/>
          </p:nvGrpSpPr>
          <p:grpSpPr>
            <a:xfrm flipH="1">
              <a:off x="8499976" y="528635"/>
              <a:ext cx="350349" cy="359256"/>
              <a:chOff x="612674" y="323403"/>
              <a:chExt cx="401684" cy="405435"/>
            </a:xfrm>
          </p:grpSpPr>
          <p:grpSp>
            <p:nvGrpSpPr>
              <p:cNvPr id="1219" name="Google Shape;1219;p21"/>
              <p:cNvGrpSpPr/>
              <p:nvPr/>
            </p:nvGrpSpPr>
            <p:grpSpPr>
              <a:xfrm>
                <a:off x="612674" y="323403"/>
                <a:ext cx="401684" cy="405435"/>
                <a:chOff x="810549" y="420740"/>
                <a:chExt cx="401684" cy="405435"/>
              </a:xfrm>
            </p:grpSpPr>
            <p:sp>
              <p:nvSpPr>
                <p:cNvPr id="1220" name="Google Shape;1220;p21"/>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 name="Google Shape;1229;p21"/>
              <p:cNvGrpSpPr/>
              <p:nvPr/>
            </p:nvGrpSpPr>
            <p:grpSpPr>
              <a:xfrm>
                <a:off x="642015" y="405112"/>
                <a:ext cx="301036" cy="286089"/>
                <a:chOff x="794415" y="405112"/>
                <a:chExt cx="301036" cy="286089"/>
              </a:xfrm>
            </p:grpSpPr>
            <p:sp>
              <p:nvSpPr>
                <p:cNvPr id="1230" name="Google Shape;1230;p21"/>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1"/>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1"/>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4" name="Google Shape;1234;p21"/>
            <p:cNvGrpSpPr/>
            <p:nvPr/>
          </p:nvGrpSpPr>
          <p:grpSpPr>
            <a:xfrm>
              <a:off x="-95832" y="4120598"/>
              <a:ext cx="483380" cy="483396"/>
              <a:chOff x="86350" y="57700"/>
              <a:chExt cx="691135" cy="691158"/>
            </a:xfrm>
          </p:grpSpPr>
          <p:grpSp>
            <p:nvGrpSpPr>
              <p:cNvPr id="1235" name="Google Shape;1235;p21"/>
              <p:cNvGrpSpPr/>
              <p:nvPr/>
            </p:nvGrpSpPr>
            <p:grpSpPr>
              <a:xfrm>
                <a:off x="86350" y="57700"/>
                <a:ext cx="691135" cy="691158"/>
                <a:chOff x="86350" y="57700"/>
                <a:chExt cx="691135" cy="691158"/>
              </a:xfrm>
            </p:grpSpPr>
            <p:sp>
              <p:nvSpPr>
                <p:cNvPr id="1236" name="Google Shape;1236;p21"/>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a:off x="183097" y="264489"/>
                <a:ext cx="450763" cy="389423"/>
                <a:chOff x="183097" y="264489"/>
                <a:chExt cx="450763" cy="389423"/>
              </a:xfrm>
            </p:grpSpPr>
            <p:sp>
              <p:nvSpPr>
                <p:cNvPr id="1246" name="Google Shape;1246;p21"/>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0" name="Google Shape;1250;p21"/>
            <p:cNvGrpSpPr/>
            <p:nvPr/>
          </p:nvGrpSpPr>
          <p:grpSpPr>
            <a:xfrm>
              <a:off x="180271" y="4603989"/>
              <a:ext cx="308975" cy="311861"/>
              <a:chOff x="612674" y="323403"/>
              <a:chExt cx="401684" cy="405435"/>
            </a:xfrm>
          </p:grpSpPr>
          <p:grpSp>
            <p:nvGrpSpPr>
              <p:cNvPr id="1251" name="Google Shape;1251;p21"/>
              <p:cNvGrpSpPr/>
              <p:nvPr/>
            </p:nvGrpSpPr>
            <p:grpSpPr>
              <a:xfrm>
                <a:off x="612674" y="323403"/>
                <a:ext cx="401684" cy="405435"/>
                <a:chOff x="810549" y="420740"/>
                <a:chExt cx="401684" cy="405435"/>
              </a:xfrm>
            </p:grpSpPr>
            <p:sp>
              <p:nvSpPr>
                <p:cNvPr id="1252" name="Google Shape;1252;p21"/>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21"/>
              <p:cNvGrpSpPr/>
              <p:nvPr/>
            </p:nvGrpSpPr>
            <p:grpSpPr>
              <a:xfrm>
                <a:off x="642015" y="405112"/>
                <a:ext cx="301036" cy="286089"/>
                <a:chOff x="794415" y="405112"/>
                <a:chExt cx="301036" cy="286089"/>
              </a:xfrm>
            </p:grpSpPr>
            <p:sp>
              <p:nvSpPr>
                <p:cNvPr id="1262" name="Google Shape;1262;p21"/>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35"/>
        <p:cNvGrpSpPr/>
        <p:nvPr/>
      </p:nvGrpSpPr>
      <p:grpSpPr>
        <a:xfrm>
          <a:off x="0" y="0"/>
          <a:ext cx="0" cy="0"/>
          <a:chOff x="0" y="0"/>
          <a:chExt cx="0" cy="0"/>
        </a:xfrm>
      </p:grpSpPr>
      <p:sp>
        <p:nvSpPr>
          <p:cNvPr id="1336" name="Google Shape;133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37" name="Google Shape;1337;p23"/>
          <p:cNvSpPr txBox="1">
            <a:spLocks noGrp="1"/>
          </p:cNvSpPr>
          <p:nvPr>
            <p:ph type="subTitle" idx="1"/>
          </p:nvPr>
        </p:nvSpPr>
        <p:spPr>
          <a:xfrm>
            <a:off x="720025" y="2300475"/>
            <a:ext cx="2347500" cy="125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8" name="Google Shape;1338;p23"/>
          <p:cNvSpPr txBox="1">
            <a:spLocks noGrp="1"/>
          </p:cNvSpPr>
          <p:nvPr>
            <p:ph type="subTitle" idx="2"/>
          </p:nvPr>
        </p:nvSpPr>
        <p:spPr>
          <a:xfrm>
            <a:off x="3398250" y="2300475"/>
            <a:ext cx="2347500" cy="125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9" name="Google Shape;1339;p23"/>
          <p:cNvSpPr txBox="1">
            <a:spLocks noGrp="1"/>
          </p:cNvSpPr>
          <p:nvPr>
            <p:ph type="subTitle" idx="3"/>
          </p:nvPr>
        </p:nvSpPr>
        <p:spPr>
          <a:xfrm>
            <a:off x="6076475" y="2300475"/>
            <a:ext cx="2347500" cy="125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0" name="Google Shape;1340;p23"/>
          <p:cNvSpPr txBox="1">
            <a:spLocks noGrp="1"/>
          </p:cNvSpPr>
          <p:nvPr>
            <p:ph type="subTitle" idx="4"/>
          </p:nvPr>
        </p:nvSpPr>
        <p:spPr>
          <a:xfrm>
            <a:off x="720025" y="1897575"/>
            <a:ext cx="23475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ays One"/>
              <a:buNone/>
              <a:defRPr sz="2000">
                <a:solidFill>
                  <a:schemeClr val="accent5"/>
                </a:solidFill>
                <a:latin typeface="Days One"/>
                <a:ea typeface="Days One"/>
                <a:cs typeface="Days One"/>
                <a:sym typeface="Days One"/>
              </a:defRPr>
            </a:lvl1pPr>
            <a:lvl2pPr lvl="1" algn="ctr" rtl="0">
              <a:lnSpc>
                <a:spcPct val="100000"/>
              </a:lnSpc>
              <a:spcBef>
                <a:spcPts val="0"/>
              </a:spcBef>
              <a:spcAft>
                <a:spcPts val="0"/>
              </a:spcAft>
              <a:buSzPts val="2400"/>
              <a:buFont typeface="Days One"/>
              <a:buNone/>
              <a:defRPr sz="2400">
                <a:latin typeface="Days One"/>
                <a:ea typeface="Days One"/>
                <a:cs typeface="Days One"/>
                <a:sym typeface="Days One"/>
              </a:defRPr>
            </a:lvl2pPr>
            <a:lvl3pPr lvl="2" algn="ctr" rtl="0">
              <a:lnSpc>
                <a:spcPct val="100000"/>
              </a:lnSpc>
              <a:spcBef>
                <a:spcPts val="0"/>
              </a:spcBef>
              <a:spcAft>
                <a:spcPts val="0"/>
              </a:spcAft>
              <a:buSzPts val="2400"/>
              <a:buFont typeface="Days One"/>
              <a:buNone/>
              <a:defRPr sz="2400">
                <a:latin typeface="Days One"/>
                <a:ea typeface="Days One"/>
                <a:cs typeface="Days One"/>
                <a:sym typeface="Days One"/>
              </a:defRPr>
            </a:lvl3pPr>
            <a:lvl4pPr lvl="3" algn="ctr" rtl="0">
              <a:lnSpc>
                <a:spcPct val="100000"/>
              </a:lnSpc>
              <a:spcBef>
                <a:spcPts val="0"/>
              </a:spcBef>
              <a:spcAft>
                <a:spcPts val="0"/>
              </a:spcAft>
              <a:buSzPts val="2400"/>
              <a:buFont typeface="Days One"/>
              <a:buNone/>
              <a:defRPr sz="2400">
                <a:latin typeface="Days One"/>
                <a:ea typeface="Days One"/>
                <a:cs typeface="Days One"/>
                <a:sym typeface="Days One"/>
              </a:defRPr>
            </a:lvl4pPr>
            <a:lvl5pPr lvl="4" algn="ctr" rtl="0">
              <a:lnSpc>
                <a:spcPct val="100000"/>
              </a:lnSpc>
              <a:spcBef>
                <a:spcPts val="0"/>
              </a:spcBef>
              <a:spcAft>
                <a:spcPts val="0"/>
              </a:spcAft>
              <a:buSzPts val="2400"/>
              <a:buFont typeface="Days One"/>
              <a:buNone/>
              <a:defRPr sz="2400">
                <a:latin typeface="Days One"/>
                <a:ea typeface="Days One"/>
                <a:cs typeface="Days One"/>
                <a:sym typeface="Days One"/>
              </a:defRPr>
            </a:lvl5pPr>
            <a:lvl6pPr lvl="5" algn="ctr" rtl="0">
              <a:lnSpc>
                <a:spcPct val="100000"/>
              </a:lnSpc>
              <a:spcBef>
                <a:spcPts val="0"/>
              </a:spcBef>
              <a:spcAft>
                <a:spcPts val="0"/>
              </a:spcAft>
              <a:buSzPts val="2400"/>
              <a:buFont typeface="Days One"/>
              <a:buNone/>
              <a:defRPr sz="2400">
                <a:latin typeface="Days One"/>
                <a:ea typeface="Days One"/>
                <a:cs typeface="Days One"/>
                <a:sym typeface="Days One"/>
              </a:defRPr>
            </a:lvl6pPr>
            <a:lvl7pPr lvl="6" algn="ctr" rtl="0">
              <a:lnSpc>
                <a:spcPct val="100000"/>
              </a:lnSpc>
              <a:spcBef>
                <a:spcPts val="0"/>
              </a:spcBef>
              <a:spcAft>
                <a:spcPts val="0"/>
              </a:spcAft>
              <a:buSzPts val="2400"/>
              <a:buFont typeface="Days One"/>
              <a:buNone/>
              <a:defRPr sz="2400">
                <a:latin typeface="Days One"/>
                <a:ea typeface="Days One"/>
                <a:cs typeface="Days One"/>
                <a:sym typeface="Days One"/>
              </a:defRPr>
            </a:lvl7pPr>
            <a:lvl8pPr lvl="7" algn="ctr" rtl="0">
              <a:lnSpc>
                <a:spcPct val="100000"/>
              </a:lnSpc>
              <a:spcBef>
                <a:spcPts val="0"/>
              </a:spcBef>
              <a:spcAft>
                <a:spcPts val="0"/>
              </a:spcAft>
              <a:buSzPts val="2400"/>
              <a:buFont typeface="Days One"/>
              <a:buNone/>
              <a:defRPr sz="2400">
                <a:latin typeface="Days One"/>
                <a:ea typeface="Days One"/>
                <a:cs typeface="Days One"/>
                <a:sym typeface="Days One"/>
              </a:defRPr>
            </a:lvl8pPr>
            <a:lvl9pPr lvl="8" algn="ctr" rtl="0">
              <a:lnSpc>
                <a:spcPct val="100000"/>
              </a:lnSpc>
              <a:spcBef>
                <a:spcPts val="0"/>
              </a:spcBef>
              <a:spcAft>
                <a:spcPts val="0"/>
              </a:spcAft>
              <a:buSzPts val="2400"/>
              <a:buFont typeface="Days One"/>
              <a:buNone/>
              <a:defRPr sz="2400">
                <a:latin typeface="Days One"/>
                <a:ea typeface="Days One"/>
                <a:cs typeface="Days One"/>
                <a:sym typeface="Days One"/>
              </a:defRPr>
            </a:lvl9pPr>
          </a:lstStyle>
          <a:p>
            <a:endParaRPr/>
          </a:p>
        </p:txBody>
      </p:sp>
      <p:sp>
        <p:nvSpPr>
          <p:cNvPr id="1341" name="Google Shape;1341;p23"/>
          <p:cNvSpPr txBox="1">
            <a:spLocks noGrp="1"/>
          </p:cNvSpPr>
          <p:nvPr>
            <p:ph type="subTitle" idx="5"/>
          </p:nvPr>
        </p:nvSpPr>
        <p:spPr>
          <a:xfrm>
            <a:off x="3398250" y="1897575"/>
            <a:ext cx="23475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ays One"/>
              <a:buNone/>
              <a:defRPr sz="2000">
                <a:solidFill>
                  <a:schemeClr val="accent5"/>
                </a:solidFill>
                <a:latin typeface="Days One"/>
                <a:ea typeface="Days One"/>
                <a:cs typeface="Days One"/>
                <a:sym typeface="Days One"/>
              </a:defRPr>
            </a:lvl1pPr>
            <a:lvl2pPr lvl="1" algn="ctr" rtl="0">
              <a:lnSpc>
                <a:spcPct val="100000"/>
              </a:lnSpc>
              <a:spcBef>
                <a:spcPts val="0"/>
              </a:spcBef>
              <a:spcAft>
                <a:spcPts val="0"/>
              </a:spcAft>
              <a:buSzPts val="2400"/>
              <a:buFont typeface="Days One"/>
              <a:buNone/>
              <a:defRPr sz="2400">
                <a:latin typeface="Days One"/>
                <a:ea typeface="Days One"/>
                <a:cs typeface="Days One"/>
                <a:sym typeface="Days One"/>
              </a:defRPr>
            </a:lvl2pPr>
            <a:lvl3pPr lvl="2" algn="ctr" rtl="0">
              <a:lnSpc>
                <a:spcPct val="100000"/>
              </a:lnSpc>
              <a:spcBef>
                <a:spcPts val="0"/>
              </a:spcBef>
              <a:spcAft>
                <a:spcPts val="0"/>
              </a:spcAft>
              <a:buSzPts val="2400"/>
              <a:buFont typeface="Days One"/>
              <a:buNone/>
              <a:defRPr sz="2400">
                <a:latin typeface="Days One"/>
                <a:ea typeface="Days One"/>
                <a:cs typeface="Days One"/>
                <a:sym typeface="Days One"/>
              </a:defRPr>
            </a:lvl3pPr>
            <a:lvl4pPr lvl="3" algn="ctr" rtl="0">
              <a:lnSpc>
                <a:spcPct val="100000"/>
              </a:lnSpc>
              <a:spcBef>
                <a:spcPts val="0"/>
              </a:spcBef>
              <a:spcAft>
                <a:spcPts val="0"/>
              </a:spcAft>
              <a:buSzPts val="2400"/>
              <a:buFont typeface="Days One"/>
              <a:buNone/>
              <a:defRPr sz="2400">
                <a:latin typeface="Days One"/>
                <a:ea typeface="Days One"/>
                <a:cs typeface="Days One"/>
                <a:sym typeface="Days One"/>
              </a:defRPr>
            </a:lvl4pPr>
            <a:lvl5pPr lvl="4" algn="ctr" rtl="0">
              <a:lnSpc>
                <a:spcPct val="100000"/>
              </a:lnSpc>
              <a:spcBef>
                <a:spcPts val="0"/>
              </a:spcBef>
              <a:spcAft>
                <a:spcPts val="0"/>
              </a:spcAft>
              <a:buSzPts val="2400"/>
              <a:buFont typeface="Days One"/>
              <a:buNone/>
              <a:defRPr sz="2400">
                <a:latin typeface="Days One"/>
                <a:ea typeface="Days One"/>
                <a:cs typeface="Days One"/>
                <a:sym typeface="Days One"/>
              </a:defRPr>
            </a:lvl5pPr>
            <a:lvl6pPr lvl="5" algn="ctr" rtl="0">
              <a:lnSpc>
                <a:spcPct val="100000"/>
              </a:lnSpc>
              <a:spcBef>
                <a:spcPts val="0"/>
              </a:spcBef>
              <a:spcAft>
                <a:spcPts val="0"/>
              </a:spcAft>
              <a:buSzPts val="2400"/>
              <a:buFont typeface="Days One"/>
              <a:buNone/>
              <a:defRPr sz="2400">
                <a:latin typeface="Days One"/>
                <a:ea typeface="Days One"/>
                <a:cs typeface="Days One"/>
                <a:sym typeface="Days One"/>
              </a:defRPr>
            </a:lvl6pPr>
            <a:lvl7pPr lvl="6" algn="ctr" rtl="0">
              <a:lnSpc>
                <a:spcPct val="100000"/>
              </a:lnSpc>
              <a:spcBef>
                <a:spcPts val="0"/>
              </a:spcBef>
              <a:spcAft>
                <a:spcPts val="0"/>
              </a:spcAft>
              <a:buSzPts val="2400"/>
              <a:buFont typeface="Days One"/>
              <a:buNone/>
              <a:defRPr sz="2400">
                <a:latin typeface="Days One"/>
                <a:ea typeface="Days One"/>
                <a:cs typeface="Days One"/>
                <a:sym typeface="Days One"/>
              </a:defRPr>
            </a:lvl7pPr>
            <a:lvl8pPr lvl="7" algn="ctr" rtl="0">
              <a:lnSpc>
                <a:spcPct val="100000"/>
              </a:lnSpc>
              <a:spcBef>
                <a:spcPts val="0"/>
              </a:spcBef>
              <a:spcAft>
                <a:spcPts val="0"/>
              </a:spcAft>
              <a:buSzPts val="2400"/>
              <a:buFont typeface="Days One"/>
              <a:buNone/>
              <a:defRPr sz="2400">
                <a:latin typeface="Days One"/>
                <a:ea typeface="Days One"/>
                <a:cs typeface="Days One"/>
                <a:sym typeface="Days One"/>
              </a:defRPr>
            </a:lvl8pPr>
            <a:lvl9pPr lvl="8" algn="ctr" rtl="0">
              <a:lnSpc>
                <a:spcPct val="100000"/>
              </a:lnSpc>
              <a:spcBef>
                <a:spcPts val="0"/>
              </a:spcBef>
              <a:spcAft>
                <a:spcPts val="0"/>
              </a:spcAft>
              <a:buSzPts val="2400"/>
              <a:buFont typeface="Days One"/>
              <a:buNone/>
              <a:defRPr sz="2400">
                <a:latin typeface="Days One"/>
                <a:ea typeface="Days One"/>
                <a:cs typeface="Days One"/>
                <a:sym typeface="Days One"/>
              </a:defRPr>
            </a:lvl9pPr>
          </a:lstStyle>
          <a:p>
            <a:endParaRPr/>
          </a:p>
        </p:txBody>
      </p:sp>
      <p:sp>
        <p:nvSpPr>
          <p:cNvPr id="1342" name="Google Shape;1342;p23"/>
          <p:cNvSpPr txBox="1">
            <a:spLocks noGrp="1"/>
          </p:cNvSpPr>
          <p:nvPr>
            <p:ph type="subTitle" idx="6"/>
          </p:nvPr>
        </p:nvSpPr>
        <p:spPr>
          <a:xfrm>
            <a:off x="6076475" y="1897575"/>
            <a:ext cx="23475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ays One"/>
              <a:buNone/>
              <a:defRPr sz="2000">
                <a:solidFill>
                  <a:schemeClr val="accent5"/>
                </a:solidFill>
                <a:latin typeface="Days One"/>
                <a:ea typeface="Days One"/>
                <a:cs typeface="Days One"/>
                <a:sym typeface="Days One"/>
              </a:defRPr>
            </a:lvl1pPr>
            <a:lvl2pPr lvl="1" algn="ctr" rtl="0">
              <a:lnSpc>
                <a:spcPct val="100000"/>
              </a:lnSpc>
              <a:spcBef>
                <a:spcPts val="0"/>
              </a:spcBef>
              <a:spcAft>
                <a:spcPts val="0"/>
              </a:spcAft>
              <a:buSzPts val="2400"/>
              <a:buFont typeface="Days One"/>
              <a:buNone/>
              <a:defRPr sz="2400">
                <a:latin typeface="Days One"/>
                <a:ea typeface="Days One"/>
                <a:cs typeface="Days One"/>
                <a:sym typeface="Days One"/>
              </a:defRPr>
            </a:lvl2pPr>
            <a:lvl3pPr lvl="2" algn="ctr" rtl="0">
              <a:lnSpc>
                <a:spcPct val="100000"/>
              </a:lnSpc>
              <a:spcBef>
                <a:spcPts val="0"/>
              </a:spcBef>
              <a:spcAft>
                <a:spcPts val="0"/>
              </a:spcAft>
              <a:buSzPts val="2400"/>
              <a:buFont typeface="Days One"/>
              <a:buNone/>
              <a:defRPr sz="2400">
                <a:latin typeface="Days One"/>
                <a:ea typeface="Days One"/>
                <a:cs typeface="Days One"/>
                <a:sym typeface="Days One"/>
              </a:defRPr>
            </a:lvl3pPr>
            <a:lvl4pPr lvl="3" algn="ctr" rtl="0">
              <a:lnSpc>
                <a:spcPct val="100000"/>
              </a:lnSpc>
              <a:spcBef>
                <a:spcPts val="0"/>
              </a:spcBef>
              <a:spcAft>
                <a:spcPts val="0"/>
              </a:spcAft>
              <a:buSzPts val="2400"/>
              <a:buFont typeface="Days One"/>
              <a:buNone/>
              <a:defRPr sz="2400">
                <a:latin typeface="Days One"/>
                <a:ea typeface="Days One"/>
                <a:cs typeface="Days One"/>
                <a:sym typeface="Days One"/>
              </a:defRPr>
            </a:lvl4pPr>
            <a:lvl5pPr lvl="4" algn="ctr" rtl="0">
              <a:lnSpc>
                <a:spcPct val="100000"/>
              </a:lnSpc>
              <a:spcBef>
                <a:spcPts val="0"/>
              </a:spcBef>
              <a:spcAft>
                <a:spcPts val="0"/>
              </a:spcAft>
              <a:buSzPts val="2400"/>
              <a:buFont typeface="Days One"/>
              <a:buNone/>
              <a:defRPr sz="2400">
                <a:latin typeface="Days One"/>
                <a:ea typeface="Days One"/>
                <a:cs typeface="Days One"/>
                <a:sym typeface="Days One"/>
              </a:defRPr>
            </a:lvl5pPr>
            <a:lvl6pPr lvl="5" algn="ctr" rtl="0">
              <a:lnSpc>
                <a:spcPct val="100000"/>
              </a:lnSpc>
              <a:spcBef>
                <a:spcPts val="0"/>
              </a:spcBef>
              <a:spcAft>
                <a:spcPts val="0"/>
              </a:spcAft>
              <a:buSzPts val="2400"/>
              <a:buFont typeface="Days One"/>
              <a:buNone/>
              <a:defRPr sz="2400">
                <a:latin typeface="Days One"/>
                <a:ea typeface="Days One"/>
                <a:cs typeface="Days One"/>
                <a:sym typeface="Days One"/>
              </a:defRPr>
            </a:lvl6pPr>
            <a:lvl7pPr lvl="6" algn="ctr" rtl="0">
              <a:lnSpc>
                <a:spcPct val="100000"/>
              </a:lnSpc>
              <a:spcBef>
                <a:spcPts val="0"/>
              </a:spcBef>
              <a:spcAft>
                <a:spcPts val="0"/>
              </a:spcAft>
              <a:buSzPts val="2400"/>
              <a:buFont typeface="Days One"/>
              <a:buNone/>
              <a:defRPr sz="2400">
                <a:latin typeface="Days One"/>
                <a:ea typeface="Days One"/>
                <a:cs typeface="Days One"/>
                <a:sym typeface="Days One"/>
              </a:defRPr>
            </a:lvl7pPr>
            <a:lvl8pPr lvl="7" algn="ctr" rtl="0">
              <a:lnSpc>
                <a:spcPct val="100000"/>
              </a:lnSpc>
              <a:spcBef>
                <a:spcPts val="0"/>
              </a:spcBef>
              <a:spcAft>
                <a:spcPts val="0"/>
              </a:spcAft>
              <a:buSzPts val="2400"/>
              <a:buFont typeface="Days One"/>
              <a:buNone/>
              <a:defRPr sz="2400">
                <a:latin typeface="Days One"/>
                <a:ea typeface="Days One"/>
                <a:cs typeface="Days One"/>
                <a:sym typeface="Days One"/>
              </a:defRPr>
            </a:lvl8pPr>
            <a:lvl9pPr lvl="8" algn="ctr" rtl="0">
              <a:lnSpc>
                <a:spcPct val="100000"/>
              </a:lnSpc>
              <a:spcBef>
                <a:spcPts val="0"/>
              </a:spcBef>
              <a:spcAft>
                <a:spcPts val="0"/>
              </a:spcAft>
              <a:buSzPts val="2400"/>
              <a:buFont typeface="Days One"/>
              <a:buNone/>
              <a:defRPr sz="2400">
                <a:latin typeface="Days One"/>
                <a:ea typeface="Days One"/>
                <a:cs typeface="Days One"/>
                <a:sym typeface="Days One"/>
              </a:defRPr>
            </a:lvl9pPr>
          </a:lstStyle>
          <a:p>
            <a:endParaRPr/>
          </a:p>
        </p:txBody>
      </p:sp>
      <p:grpSp>
        <p:nvGrpSpPr>
          <p:cNvPr id="1343" name="Google Shape;1343;p23"/>
          <p:cNvGrpSpPr/>
          <p:nvPr/>
        </p:nvGrpSpPr>
        <p:grpSpPr>
          <a:xfrm>
            <a:off x="-95832" y="139900"/>
            <a:ext cx="9596405" cy="4775950"/>
            <a:chOff x="-95832" y="139900"/>
            <a:chExt cx="9596405" cy="4775950"/>
          </a:xfrm>
        </p:grpSpPr>
        <p:grpSp>
          <p:nvGrpSpPr>
            <p:cNvPr id="1344" name="Google Shape;1344;p23"/>
            <p:cNvGrpSpPr/>
            <p:nvPr/>
          </p:nvGrpSpPr>
          <p:grpSpPr>
            <a:xfrm rot="10800000">
              <a:off x="8809437" y="196733"/>
              <a:ext cx="691135" cy="691158"/>
              <a:chOff x="86350" y="57700"/>
              <a:chExt cx="691135" cy="691158"/>
            </a:xfrm>
          </p:grpSpPr>
          <p:grpSp>
            <p:nvGrpSpPr>
              <p:cNvPr id="1345" name="Google Shape;1345;p23"/>
              <p:cNvGrpSpPr/>
              <p:nvPr/>
            </p:nvGrpSpPr>
            <p:grpSpPr>
              <a:xfrm>
                <a:off x="86350" y="57700"/>
                <a:ext cx="691135" cy="691158"/>
                <a:chOff x="86350" y="57700"/>
                <a:chExt cx="691135" cy="691158"/>
              </a:xfrm>
            </p:grpSpPr>
            <p:sp>
              <p:nvSpPr>
                <p:cNvPr id="1346" name="Google Shape;1346;p23"/>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3"/>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3"/>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3"/>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3"/>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3"/>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3"/>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3"/>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3"/>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3"/>
              <p:cNvGrpSpPr/>
              <p:nvPr/>
            </p:nvGrpSpPr>
            <p:grpSpPr>
              <a:xfrm>
                <a:off x="183097" y="264489"/>
                <a:ext cx="450763" cy="389423"/>
                <a:chOff x="183097" y="264489"/>
                <a:chExt cx="450763" cy="389423"/>
              </a:xfrm>
            </p:grpSpPr>
            <p:sp>
              <p:nvSpPr>
                <p:cNvPr id="1356" name="Google Shape;1356;p23"/>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3"/>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3"/>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3"/>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60" name="Google Shape;1360;p23"/>
            <p:cNvGrpSpPr/>
            <p:nvPr/>
          </p:nvGrpSpPr>
          <p:grpSpPr>
            <a:xfrm rot="10800000">
              <a:off x="8499976" y="139900"/>
              <a:ext cx="350349" cy="359256"/>
              <a:chOff x="612674" y="323403"/>
              <a:chExt cx="401684" cy="405435"/>
            </a:xfrm>
          </p:grpSpPr>
          <p:grpSp>
            <p:nvGrpSpPr>
              <p:cNvPr id="1361" name="Google Shape;1361;p23"/>
              <p:cNvGrpSpPr/>
              <p:nvPr/>
            </p:nvGrpSpPr>
            <p:grpSpPr>
              <a:xfrm>
                <a:off x="612674" y="323403"/>
                <a:ext cx="401684" cy="405435"/>
                <a:chOff x="810549" y="420740"/>
                <a:chExt cx="401684" cy="405435"/>
              </a:xfrm>
            </p:grpSpPr>
            <p:sp>
              <p:nvSpPr>
                <p:cNvPr id="1362" name="Google Shape;1362;p23"/>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3"/>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3"/>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3"/>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23"/>
              <p:cNvGrpSpPr/>
              <p:nvPr/>
            </p:nvGrpSpPr>
            <p:grpSpPr>
              <a:xfrm>
                <a:off x="642015" y="405112"/>
                <a:ext cx="301036" cy="286089"/>
                <a:chOff x="794415" y="405112"/>
                <a:chExt cx="301036" cy="286089"/>
              </a:xfrm>
            </p:grpSpPr>
            <p:sp>
              <p:nvSpPr>
                <p:cNvPr id="1372" name="Google Shape;1372;p23"/>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6" name="Google Shape;1376;p23"/>
            <p:cNvGrpSpPr/>
            <p:nvPr/>
          </p:nvGrpSpPr>
          <p:grpSpPr>
            <a:xfrm>
              <a:off x="-95832" y="4120598"/>
              <a:ext cx="483380" cy="483396"/>
              <a:chOff x="86350" y="57700"/>
              <a:chExt cx="691135" cy="691158"/>
            </a:xfrm>
          </p:grpSpPr>
          <p:grpSp>
            <p:nvGrpSpPr>
              <p:cNvPr id="1377" name="Google Shape;1377;p23"/>
              <p:cNvGrpSpPr/>
              <p:nvPr/>
            </p:nvGrpSpPr>
            <p:grpSpPr>
              <a:xfrm>
                <a:off x="86350" y="57700"/>
                <a:ext cx="691135" cy="691158"/>
                <a:chOff x="86350" y="57700"/>
                <a:chExt cx="691135" cy="691158"/>
              </a:xfrm>
            </p:grpSpPr>
            <p:sp>
              <p:nvSpPr>
                <p:cNvPr id="1378" name="Google Shape;1378;p23"/>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23"/>
              <p:cNvGrpSpPr/>
              <p:nvPr/>
            </p:nvGrpSpPr>
            <p:grpSpPr>
              <a:xfrm>
                <a:off x="183097" y="264489"/>
                <a:ext cx="450763" cy="389423"/>
                <a:chOff x="183097" y="264489"/>
                <a:chExt cx="450763" cy="389423"/>
              </a:xfrm>
            </p:grpSpPr>
            <p:sp>
              <p:nvSpPr>
                <p:cNvPr id="1388" name="Google Shape;1388;p23"/>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3"/>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3"/>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2" name="Google Shape;1392;p23"/>
            <p:cNvGrpSpPr/>
            <p:nvPr/>
          </p:nvGrpSpPr>
          <p:grpSpPr>
            <a:xfrm>
              <a:off x="180271" y="4603989"/>
              <a:ext cx="308975" cy="311861"/>
              <a:chOff x="612674" y="323403"/>
              <a:chExt cx="401684" cy="405435"/>
            </a:xfrm>
          </p:grpSpPr>
          <p:grpSp>
            <p:nvGrpSpPr>
              <p:cNvPr id="1393" name="Google Shape;1393;p23"/>
              <p:cNvGrpSpPr/>
              <p:nvPr/>
            </p:nvGrpSpPr>
            <p:grpSpPr>
              <a:xfrm>
                <a:off x="612674" y="323403"/>
                <a:ext cx="401684" cy="405435"/>
                <a:chOff x="810549" y="420740"/>
                <a:chExt cx="401684" cy="405435"/>
              </a:xfrm>
            </p:grpSpPr>
            <p:sp>
              <p:nvSpPr>
                <p:cNvPr id="1394" name="Google Shape;1394;p23"/>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3"/>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3"/>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3"/>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3"/>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3"/>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3"/>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3"/>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3"/>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23"/>
              <p:cNvGrpSpPr/>
              <p:nvPr/>
            </p:nvGrpSpPr>
            <p:grpSpPr>
              <a:xfrm>
                <a:off x="642015" y="405112"/>
                <a:ext cx="301036" cy="286089"/>
                <a:chOff x="794415" y="405112"/>
                <a:chExt cx="301036" cy="286089"/>
              </a:xfrm>
            </p:grpSpPr>
            <p:sp>
              <p:nvSpPr>
                <p:cNvPr id="1404" name="Google Shape;1404;p23"/>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481"/>
        <p:cNvGrpSpPr/>
        <p:nvPr/>
      </p:nvGrpSpPr>
      <p:grpSpPr>
        <a:xfrm>
          <a:off x="0" y="0"/>
          <a:ext cx="0" cy="0"/>
          <a:chOff x="0" y="0"/>
          <a:chExt cx="0" cy="0"/>
        </a:xfrm>
      </p:grpSpPr>
      <p:sp>
        <p:nvSpPr>
          <p:cNvPr id="1482" name="Google Shape;1482;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83" name="Google Shape;1483;p25"/>
          <p:cNvSpPr txBox="1">
            <a:spLocks noGrp="1"/>
          </p:cNvSpPr>
          <p:nvPr>
            <p:ph type="subTitle" idx="1"/>
          </p:nvPr>
        </p:nvSpPr>
        <p:spPr>
          <a:xfrm>
            <a:off x="1253224" y="1825100"/>
            <a:ext cx="2811000" cy="9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4" name="Google Shape;1484;p25"/>
          <p:cNvSpPr txBox="1">
            <a:spLocks noGrp="1"/>
          </p:cNvSpPr>
          <p:nvPr>
            <p:ph type="subTitle" idx="2"/>
          </p:nvPr>
        </p:nvSpPr>
        <p:spPr>
          <a:xfrm>
            <a:off x="5079776" y="1825100"/>
            <a:ext cx="2811000" cy="9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5" name="Google Shape;1485;p25"/>
          <p:cNvSpPr txBox="1">
            <a:spLocks noGrp="1"/>
          </p:cNvSpPr>
          <p:nvPr>
            <p:ph type="subTitle" idx="3"/>
          </p:nvPr>
        </p:nvSpPr>
        <p:spPr>
          <a:xfrm>
            <a:off x="1253224" y="3485675"/>
            <a:ext cx="2811000" cy="9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6" name="Google Shape;1486;p25"/>
          <p:cNvSpPr txBox="1">
            <a:spLocks noGrp="1"/>
          </p:cNvSpPr>
          <p:nvPr>
            <p:ph type="subTitle" idx="4"/>
          </p:nvPr>
        </p:nvSpPr>
        <p:spPr>
          <a:xfrm>
            <a:off x="5079776" y="3485675"/>
            <a:ext cx="2811000" cy="9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7" name="Google Shape;1487;p25"/>
          <p:cNvSpPr txBox="1">
            <a:spLocks noGrp="1"/>
          </p:cNvSpPr>
          <p:nvPr>
            <p:ph type="subTitle" idx="5"/>
          </p:nvPr>
        </p:nvSpPr>
        <p:spPr>
          <a:xfrm>
            <a:off x="1253225" y="1455550"/>
            <a:ext cx="2811000" cy="463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Days One"/>
              <a:buNone/>
              <a:defRPr sz="2000">
                <a:solidFill>
                  <a:schemeClr val="accent5"/>
                </a:solidFill>
                <a:latin typeface="Days One"/>
                <a:ea typeface="Days One"/>
                <a:cs typeface="Days One"/>
                <a:sym typeface="Days One"/>
              </a:defRPr>
            </a:lvl1pPr>
            <a:lvl2pPr lvl="1" algn="ctr" rtl="0">
              <a:lnSpc>
                <a:spcPct val="100000"/>
              </a:lnSpc>
              <a:spcBef>
                <a:spcPts val="0"/>
              </a:spcBef>
              <a:spcAft>
                <a:spcPts val="0"/>
              </a:spcAft>
              <a:buSzPts val="2000"/>
              <a:buFont typeface="Days One"/>
              <a:buNone/>
              <a:defRPr sz="2000" b="1">
                <a:latin typeface="Days One"/>
                <a:ea typeface="Days One"/>
                <a:cs typeface="Days One"/>
                <a:sym typeface="Days One"/>
              </a:defRPr>
            </a:lvl2pPr>
            <a:lvl3pPr lvl="2" algn="ctr" rtl="0">
              <a:lnSpc>
                <a:spcPct val="100000"/>
              </a:lnSpc>
              <a:spcBef>
                <a:spcPts val="0"/>
              </a:spcBef>
              <a:spcAft>
                <a:spcPts val="0"/>
              </a:spcAft>
              <a:buSzPts val="2000"/>
              <a:buFont typeface="Days One"/>
              <a:buNone/>
              <a:defRPr sz="2000" b="1">
                <a:latin typeface="Days One"/>
                <a:ea typeface="Days One"/>
                <a:cs typeface="Days One"/>
                <a:sym typeface="Days One"/>
              </a:defRPr>
            </a:lvl3pPr>
            <a:lvl4pPr lvl="3" algn="ctr" rtl="0">
              <a:lnSpc>
                <a:spcPct val="100000"/>
              </a:lnSpc>
              <a:spcBef>
                <a:spcPts val="0"/>
              </a:spcBef>
              <a:spcAft>
                <a:spcPts val="0"/>
              </a:spcAft>
              <a:buSzPts val="2000"/>
              <a:buFont typeface="Days One"/>
              <a:buNone/>
              <a:defRPr sz="2000" b="1">
                <a:latin typeface="Days One"/>
                <a:ea typeface="Days One"/>
                <a:cs typeface="Days One"/>
                <a:sym typeface="Days One"/>
              </a:defRPr>
            </a:lvl4pPr>
            <a:lvl5pPr lvl="4" algn="ctr" rtl="0">
              <a:lnSpc>
                <a:spcPct val="100000"/>
              </a:lnSpc>
              <a:spcBef>
                <a:spcPts val="0"/>
              </a:spcBef>
              <a:spcAft>
                <a:spcPts val="0"/>
              </a:spcAft>
              <a:buSzPts val="2000"/>
              <a:buFont typeface="Days One"/>
              <a:buNone/>
              <a:defRPr sz="2000" b="1">
                <a:latin typeface="Days One"/>
                <a:ea typeface="Days One"/>
                <a:cs typeface="Days One"/>
                <a:sym typeface="Days One"/>
              </a:defRPr>
            </a:lvl5pPr>
            <a:lvl6pPr lvl="5" algn="ctr" rtl="0">
              <a:lnSpc>
                <a:spcPct val="100000"/>
              </a:lnSpc>
              <a:spcBef>
                <a:spcPts val="0"/>
              </a:spcBef>
              <a:spcAft>
                <a:spcPts val="0"/>
              </a:spcAft>
              <a:buSzPts val="2000"/>
              <a:buFont typeface="Days One"/>
              <a:buNone/>
              <a:defRPr sz="2000" b="1">
                <a:latin typeface="Days One"/>
                <a:ea typeface="Days One"/>
                <a:cs typeface="Days One"/>
                <a:sym typeface="Days One"/>
              </a:defRPr>
            </a:lvl6pPr>
            <a:lvl7pPr lvl="6" algn="ctr" rtl="0">
              <a:lnSpc>
                <a:spcPct val="100000"/>
              </a:lnSpc>
              <a:spcBef>
                <a:spcPts val="0"/>
              </a:spcBef>
              <a:spcAft>
                <a:spcPts val="0"/>
              </a:spcAft>
              <a:buSzPts val="2000"/>
              <a:buFont typeface="Days One"/>
              <a:buNone/>
              <a:defRPr sz="2000" b="1">
                <a:latin typeface="Days One"/>
                <a:ea typeface="Days One"/>
                <a:cs typeface="Days One"/>
                <a:sym typeface="Days One"/>
              </a:defRPr>
            </a:lvl7pPr>
            <a:lvl8pPr lvl="7" algn="ctr" rtl="0">
              <a:lnSpc>
                <a:spcPct val="100000"/>
              </a:lnSpc>
              <a:spcBef>
                <a:spcPts val="0"/>
              </a:spcBef>
              <a:spcAft>
                <a:spcPts val="0"/>
              </a:spcAft>
              <a:buSzPts val="2000"/>
              <a:buFont typeface="Days One"/>
              <a:buNone/>
              <a:defRPr sz="2000" b="1">
                <a:latin typeface="Days One"/>
                <a:ea typeface="Days One"/>
                <a:cs typeface="Days One"/>
                <a:sym typeface="Days One"/>
              </a:defRPr>
            </a:lvl8pPr>
            <a:lvl9pPr lvl="8" algn="ctr" rtl="0">
              <a:lnSpc>
                <a:spcPct val="100000"/>
              </a:lnSpc>
              <a:spcBef>
                <a:spcPts val="0"/>
              </a:spcBef>
              <a:spcAft>
                <a:spcPts val="0"/>
              </a:spcAft>
              <a:buSzPts val="2000"/>
              <a:buFont typeface="Days One"/>
              <a:buNone/>
              <a:defRPr sz="2000" b="1">
                <a:latin typeface="Days One"/>
                <a:ea typeface="Days One"/>
                <a:cs typeface="Days One"/>
                <a:sym typeface="Days One"/>
              </a:defRPr>
            </a:lvl9pPr>
          </a:lstStyle>
          <a:p>
            <a:endParaRPr/>
          </a:p>
        </p:txBody>
      </p:sp>
      <p:sp>
        <p:nvSpPr>
          <p:cNvPr id="1488" name="Google Shape;1488;p25"/>
          <p:cNvSpPr txBox="1">
            <a:spLocks noGrp="1"/>
          </p:cNvSpPr>
          <p:nvPr>
            <p:ph type="subTitle" idx="6"/>
          </p:nvPr>
        </p:nvSpPr>
        <p:spPr>
          <a:xfrm>
            <a:off x="1253225" y="3116200"/>
            <a:ext cx="2811000" cy="463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Days One"/>
              <a:buNone/>
              <a:defRPr sz="2000">
                <a:solidFill>
                  <a:schemeClr val="accent5"/>
                </a:solidFill>
                <a:latin typeface="Days One"/>
                <a:ea typeface="Days One"/>
                <a:cs typeface="Days One"/>
                <a:sym typeface="Days One"/>
              </a:defRPr>
            </a:lvl1pPr>
            <a:lvl2pPr lvl="1" algn="ctr" rtl="0">
              <a:lnSpc>
                <a:spcPct val="100000"/>
              </a:lnSpc>
              <a:spcBef>
                <a:spcPts val="0"/>
              </a:spcBef>
              <a:spcAft>
                <a:spcPts val="0"/>
              </a:spcAft>
              <a:buSzPts val="2000"/>
              <a:buFont typeface="Days One"/>
              <a:buNone/>
              <a:defRPr sz="2000" b="1">
                <a:latin typeface="Days One"/>
                <a:ea typeface="Days One"/>
                <a:cs typeface="Days One"/>
                <a:sym typeface="Days One"/>
              </a:defRPr>
            </a:lvl2pPr>
            <a:lvl3pPr lvl="2" algn="ctr" rtl="0">
              <a:lnSpc>
                <a:spcPct val="100000"/>
              </a:lnSpc>
              <a:spcBef>
                <a:spcPts val="0"/>
              </a:spcBef>
              <a:spcAft>
                <a:spcPts val="0"/>
              </a:spcAft>
              <a:buSzPts val="2000"/>
              <a:buFont typeface="Days One"/>
              <a:buNone/>
              <a:defRPr sz="2000" b="1">
                <a:latin typeface="Days One"/>
                <a:ea typeface="Days One"/>
                <a:cs typeface="Days One"/>
                <a:sym typeface="Days One"/>
              </a:defRPr>
            </a:lvl3pPr>
            <a:lvl4pPr lvl="3" algn="ctr" rtl="0">
              <a:lnSpc>
                <a:spcPct val="100000"/>
              </a:lnSpc>
              <a:spcBef>
                <a:spcPts val="0"/>
              </a:spcBef>
              <a:spcAft>
                <a:spcPts val="0"/>
              </a:spcAft>
              <a:buSzPts val="2000"/>
              <a:buFont typeface="Days One"/>
              <a:buNone/>
              <a:defRPr sz="2000" b="1">
                <a:latin typeface="Days One"/>
                <a:ea typeface="Days One"/>
                <a:cs typeface="Days One"/>
                <a:sym typeface="Days One"/>
              </a:defRPr>
            </a:lvl4pPr>
            <a:lvl5pPr lvl="4" algn="ctr" rtl="0">
              <a:lnSpc>
                <a:spcPct val="100000"/>
              </a:lnSpc>
              <a:spcBef>
                <a:spcPts val="0"/>
              </a:spcBef>
              <a:spcAft>
                <a:spcPts val="0"/>
              </a:spcAft>
              <a:buSzPts val="2000"/>
              <a:buFont typeface="Days One"/>
              <a:buNone/>
              <a:defRPr sz="2000" b="1">
                <a:latin typeface="Days One"/>
                <a:ea typeface="Days One"/>
                <a:cs typeface="Days One"/>
                <a:sym typeface="Days One"/>
              </a:defRPr>
            </a:lvl5pPr>
            <a:lvl6pPr lvl="5" algn="ctr" rtl="0">
              <a:lnSpc>
                <a:spcPct val="100000"/>
              </a:lnSpc>
              <a:spcBef>
                <a:spcPts val="0"/>
              </a:spcBef>
              <a:spcAft>
                <a:spcPts val="0"/>
              </a:spcAft>
              <a:buSzPts val="2000"/>
              <a:buFont typeface="Days One"/>
              <a:buNone/>
              <a:defRPr sz="2000" b="1">
                <a:latin typeface="Days One"/>
                <a:ea typeface="Days One"/>
                <a:cs typeface="Days One"/>
                <a:sym typeface="Days One"/>
              </a:defRPr>
            </a:lvl6pPr>
            <a:lvl7pPr lvl="6" algn="ctr" rtl="0">
              <a:lnSpc>
                <a:spcPct val="100000"/>
              </a:lnSpc>
              <a:spcBef>
                <a:spcPts val="0"/>
              </a:spcBef>
              <a:spcAft>
                <a:spcPts val="0"/>
              </a:spcAft>
              <a:buSzPts val="2000"/>
              <a:buFont typeface="Days One"/>
              <a:buNone/>
              <a:defRPr sz="2000" b="1">
                <a:latin typeface="Days One"/>
                <a:ea typeface="Days One"/>
                <a:cs typeface="Days One"/>
                <a:sym typeface="Days One"/>
              </a:defRPr>
            </a:lvl7pPr>
            <a:lvl8pPr lvl="7" algn="ctr" rtl="0">
              <a:lnSpc>
                <a:spcPct val="100000"/>
              </a:lnSpc>
              <a:spcBef>
                <a:spcPts val="0"/>
              </a:spcBef>
              <a:spcAft>
                <a:spcPts val="0"/>
              </a:spcAft>
              <a:buSzPts val="2000"/>
              <a:buFont typeface="Days One"/>
              <a:buNone/>
              <a:defRPr sz="2000" b="1">
                <a:latin typeface="Days One"/>
                <a:ea typeface="Days One"/>
                <a:cs typeface="Days One"/>
                <a:sym typeface="Days One"/>
              </a:defRPr>
            </a:lvl8pPr>
            <a:lvl9pPr lvl="8" algn="ctr" rtl="0">
              <a:lnSpc>
                <a:spcPct val="100000"/>
              </a:lnSpc>
              <a:spcBef>
                <a:spcPts val="0"/>
              </a:spcBef>
              <a:spcAft>
                <a:spcPts val="0"/>
              </a:spcAft>
              <a:buSzPts val="2000"/>
              <a:buFont typeface="Days One"/>
              <a:buNone/>
              <a:defRPr sz="2000" b="1">
                <a:latin typeface="Days One"/>
                <a:ea typeface="Days One"/>
                <a:cs typeface="Days One"/>
                <a:sym typeface="Days One"/>
              </a:defRPr>
            </a:lvl9pPr>
          </a:lstStyle>
          <a:p>
            <a:endParaRPr/>
          </a:p>
        </p:txBody>
      </p:sp>
      <p:sp>
        <p:nvSpPr>
          <p:cNvPr id="1489" name="Google Shape;1489;p25"/>
          <p:cNvSpPr txBox="1">
            <a:spLocks noGrp="1"/>
          </p:cNvSpPr>
          <p:nvPr>
            <p:ph type="subTitle" idx="7"/>
          </p:nvPr>
        </p:nvSpPr>
        <p:spPr>
          <a:xfrm>
            <a:off x="5079750" y="1455550"/>
            <a:ext cx="2811000" cy="463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Days One"/>
              <a:buNone/>
              <a:defRPr sz="2000">
                <a:solidFill>
                  <a:schemeClr val="accent5"/>
                </a:solidFill>
                <a:latin typeface="Days One"/>
                <a:ea typeface="Days One"/>
                <a:cs typeface="Days One"/>
                <a:sym typeface="Days One"/>
              </a:defRPr>
            </a:lvl1pPr>
            <a:lvl2pPr lvl="1" algn="ctr" rtl="0">
              <a:lnSpc>
                <a:spcPct val="100000"/>
              </a:lnSpc>
              <a:spcBef>
                <a:spcPts val="0"/>
              </a:spcBef>
              <a:spcAft>
                <a:spcPts val="0"/>
              </a:spcAft>
              <a:buSzPts val="2000"/>
              <a:buFont typeface="Days One"/>
              <a:buNone/>
              <a:defRPr sz="2000" b="1">
                <a:latin typeface="Days One"/>
                <a:ea typeface="Days One"/>
                <a:cs typeface="Days One"/>
                <a:sym typeface="Days One"/>
              </a:defRPr>
            </a:lvl2pPr>
            <a:lvl3pPr lvl="2" algn="ctr" rtl="0">
              <a:lnSpc>
                <a:spcPct val="100000"/>
              </a:lnSpc>
              <a:spcBef>
                <a:spcPts val="0"/>
              </a:spcBef>
              <a:spcAft>
                <a:spcPts val="0"/>
              </a:spcAft>
              <a:buSzPts val="2000"/>
              <a:buFont typeface="Days One"/>
              <a:buNone/>
              <a:defRPr sz="2000" b="1">
                <a:latin typeface="Days One"/>
                <a:ea typeface="Days One"/>
                <a:cs typeface="Days One"/>
                <a:sym typeface="Days One"/>
              </a:defRPr>
            </a:lvl3pPr>
            <a:lvl4pPr lvl="3" algn="ctr" rtl="0">
              <a:lnSpc>
                <a:spcPct val="100000"/>
              </a:lnSpc>
              <a:spcBef>
                <a:spcPts val="0"/>
              </a:spcBef>
              <a:spcAft>
                <a:spcPts val="0"/>
              </a:spcAft>
              <a:buSzPts val="2000"/>
              <a:buFont typeface="Days One"/>
              <a:buNone/>
              <a:defRPr sz="2000" b="1">
                <a:latin typeface="Days One"/>
                <a:ea typeface="Days One"/>
                <a:cs typeface="Days One"/>
                <a:sym typeface="Days One"/>
              </a:defRPr>
            </a:lvl4pPr>
            <a:lvl5pPr lvl="4" algn="ctr" rtl="0">
              <a:lnSpc>
                <a:spcPct val="100000"/>
              </a:lnSpc>
              <a:spcBef>
                <a:spcPts val="0"/>
              </a:spcBef>
              <a:spcAft>
                <a:spcPts val="0"/>
              </a:spcAft>
              <a:buSzPts val="2000"/>
              <a:buFont typeface="Days One"/>
              <a:buNone/>
              <a:defRPr sz="2000" b="1">
                <a:latin typeface="Days One"/>
                <a:ea typeface="Days One"/>
                <a:cs typeface="Days One"/>
                <a:sym typeface="Days One"/>
              </a:defRPr>
            </a:lvl5pPr>
            <a:lvl6pPr lvl="5" algn="ctr" rtl="0">
              <a:lnSpc>
                <a:spcPct val="100000"/>
              </a:lnSpc>
              <a:spcBef>
                <a:spcPts val="0"/>
              </a:spcBef>
              <a:spcAft>
                <a:spcPts val="0"/>
              </a:spcAft>
              <a:buSzPts val="2000"/>
              <a:buFont typeface="Days One"/>
              <a:buNone/>
              <a:defRPr sz="2000" b="1">
                <a:latin typeface="Days One"/>
                <a:ea typeface="Days One"/>
                <a:cs typeface="Days One"/>
                <a:sym typeface="Days One"/>
              </a:defRPr>
            </a:lvl6pPr>
            <a:lvl7pPr lvl="6" algn="ctr" rtl="0">
              <a:lnSpc>
                <a:spcPct val="100000"/>
              </a:lnSpc>
              <a:spcBef>
                <a:spcPts val="0"/>
              </a:spcBef>
              <a:spcAft>
                <a:spcPts val="0"/>
              </a:spcAft>
              <a:buSzPts val="2000"/>
              <a:buFont typeface="Days One"/>
              <a:buNone/>
              <a:defRPr sz="2000" b="1">
                <a:latin typeface="Days One"/>
                <a:ea typeface="Days One"/>
                <a:cs typeface="Days One"/>
                <a:sym typeface="Days One"/>
              </a:defRPr>
            </a:lvl7pPr>
            <a:lvl8pPr lvl="7" algn="ctr" rtl="0">
              <a:lnSpc>
                <a:spcPct val="100000"/>
              </a:lnSpc>
              <a:spcBef>
                <a:spcPts val="0"/>
              </a:spcBef>
              <a:spcAft>
                <a:spcPts val="0"/>
              </a:spcAft>
              <a:buSzPts val="2000"/>
              <a:buFont typeface="Days One"/>
              <a:buNone/>
              <a:defRPr sz="2000" b="1">
                <a:latin typeface="Days One"/>
                <a:ea typeface="Days One"/>
                <a:cs typeface="Days One"/>
                <a:sym typeface="Days One"/>
              </a:defRPr>
            </a:lvl8pPr>
            <a:lvl9pPr lvl="8" algn="ctr" rtl="0">
              <a:lnSpc>
                <a:spcPct val="100000"/>
              </a:lnSpc>
              <a:spcBef>
                <a:spcPts val="0"/>
              </a:spcBef>
              <a:spcAft>
                <a:spcPts val="0"/>
              </a:spcAft>
              <a:buSzPts val="2000"/>
              <a:buFont typeface="Days One"/>
              <a:buNone/>
              <a:defRPr sz="2000" b="1">
                <a:latin typeface="Days One"/>
                <a:ea typeface="Days One"/>
                <a:cs typeface="Days One"/>
                <a:sym typeface="Days One"/>
              </a:defRPr>
            </a:lvl9pPr>
          </a:lstStyle>
          <a:p>
            <a:endParaRPr/>
          </a:p>
        </p:txBody>
      </p:sp>
      <p:sp>
        <p:nvSpPr>
          <p:cNvPr id="1490" name="Google Shape;1490;p25"/>
          <p:cNvSpPr txBox="1">
            <a:spLocks noGrp="1"/>
          </p:cNvSpPr>
          <p:nvPr>
            <p:ph type="subTitle" idx="8"/>
          </p:nvPr>
        </p:nvSpPr>
        <p:spPr>
          <a:xfrm>
            <a:off x="5079750" y="3116200"/>
            <a:ext cx="2811000" cy="463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Days One"/>
              <a:buNone/>
              <a:defRPr sz="2000">
                <a:solidFill>
                  <a:schemeClr val="accent5"/>
                </a:solidFill>
                <a:latin typeface="Days One"/>
                <a:ea typeface="Days One"/>
                <a:cs typeface="Days One"/>
                <a:sym typeface="Days One"/>
              </a:defRPr>
            </a:lvl1pPr>
            <a:lvl2pPr lvl="1" algn="ctr" rtl="0">
              <a:lnSpc>
                <a:spcPct val="100000"/>
              </a:lnSpc>
              <a:spcBef>
                <a:spcPts val="0"/>
              </a:spcBef>
              <a:spcAft>
                <a:spcPts val="0"/>
              </a:spcAft>
              <a:buSzPts val="2000"/>
              <a:buFont typeface="Days One"/>
              <a:buNone/>
              <a:defRPr sz="2000" b="1">
                <a:latin typeface="Days One"/>
                <a:ea typeface="Days One"/>
                <a:cs typeface="Days One"/>
                <a:sym typeface="Days One"/>
              </a:defRPr>
            </a:lvl2pPr>
            <a:lvl3pPr lvl="2" algn="ctr" rtl="0">
              <a:lnSpc>
                <a:spcPct val="100000"/>
              </a:lnSpc>
              <a:spcBef>
                <a:spcPts val="0"/>
              </a:spcBef>
              <a:spcAft>
                <a:spcPts val="0"/>
              </a:spcAft>
              <a:buSzPts val="2000"/>
              <a:buFont typeface="Days One"/>
              <a:buNone/>
              <a:defRPr sz="2000" b="1">
                <a:latin typeface="Days One"/>
                <a:ea typeface="Days One"/>
                <a:cs typeface="Days One"/>
                <a:sym typeface="Days One"/>
              </a:defRPr>
            </a:lvl3pPr>
            <a:lvl4pPr lvl="3" algn="ctr" rtl="0">
              <a:lnSpc>
                <a:spcPct val="100000"/>
              </a:lnSpc>
              <a:spcBef>
                <a:spcPts val="0"/>
              </a:spcBef>
              <a:spcAft>
                <a:spcPts val="0"/>
              </a:spcAft>
              <a:buSzPts val="2000"/>
              <a:buFont typeface="Days One"/>
              <a:buNone/>
              <a:defRPr sz="2000" b="1">
                <a:latin typeface="Days One"/>
                <a:ea typeface="Days One"/>
                <a:cs typeface="Days One"/>
                <a:sym typeface="Days One"/>
              </a:defRPr>
            </a:lvl4pPr>
            <a:lvl5pPr lvl="4" algn="ctr" rtl="0">
              <a:lnSpc>
                <a:spcPct val="100000"/>
              </a:lnSpc>
              <a:spcBef>
                <a:spcPts val="0"/>
              </a:spcBef>
              <a:spcAft>
                <a:spcPts val="0"/>
              </a:spcAft>
              <a:buSzPts val="2000"/>
              <a:buFont typeface="Days One"/>
              <a:buNone/>
              <a:defRPr sz="2000" b="1">
                <a:latin typeface="Days One"/>
                <a:ea typeface="Days One"/>
                <a:cs typeface="Days One"/>
                <a:sym typeface="Days One"/>
              </a:defRPr>
            </a:lvl5pPr>
            <a:lvl6pPr lvl="5" algn="ctr" rtl="0">
              <a:lnSpc>
                <a:spcPct val="100000"/>
              </a:lnSpc>
              <a:spcBef>
                <a:spcPts val="0"/>
              </a:spcBef>
              <a:spcAft>
                <a:spcPts val="0"/>
              </a:spcAft>
              <a:buSzPts val="2000"/>
              <a:buFont typeface="Days One"/>
              <a:buNone/>
              <a:defRPr sz="2000" b="1">
                <a:latin typeface="Days One"/>
                <a:ea typeface="Days One"/>
                <a:cs typeface="Days One"/>
                <a:sym typeface="Days One"/>
              </a:defRPr>
            </a:lvl6pPr>
            <a:lvl7pPr lvl="6" algn="ctr" rtl="0">
              <a:lnSpc>
                <a:spcPct val="100000"/>
              </a:lnSpc>
              <a:spcBef>
                <a:spcPts val="0"/>
              </a:spcBef>
              <a:spcAft>
                <a:spcPts val="0"/>
              </a:spcAft>
              <a:buSzPts val="2000"/>
              <a:buFont typeface="Days One"/>
              <a:buNone/>
              <a:defRPr sz="2000" b="1">
                <a:latin typeface="Days One"/>
                <a:ea typeface="Days One"/>
                <a:cs typeface="Days One"/>
                <a:sym typeface="Days One"/>
              </a:defRPr>
            </a:lvl7pPr>
            <a:lvl8pPr lvl="7" algn="ctr" rtl="0">
              <a:lnSpc>
                <a:spcPct val="100000"/>
              </a:lnSpc>
              <a:spcBef>
                <a:spcPts val="0"/>
              </a:spcBef>
              <a:spcAft>
                <a:spcPts val="0"/>
              </a:spcAft>
              <a:buSzPts val="2000"/>
              <a:buFont typeface="Days One"/>
              <a:buNone/>
              <a:defRPr sz="2000" b="1">
                <a:latin typeface="Days One"/>
                <a:ea typeface="Days One"/>
                <a:cs typeface="Days One"/>
                <a:sym typeface="Days One"/>
              </a:defRPr>
            </a:lvl8pPr>
            <a:lvl9pPr lvl="8" algn="ctr" rtl="0">
              <a:lnSpc>
                <a:spcPct val="100000"/>
              </a:lnSpc>
              <a:spcBef>
                <a:spcPts val="0"/>
              </a:spcBef>
              <a:spcAft>
                <a:spcPts val="0"/>
              </a:spcAft>
              <a:buSzPts val="2000"/>
              <a:buFont typeface="Days One"/>
              <a:buNone/>
              <a:defRPr sz="2000" b="1">
                <a:latin typeface="Days One"/>
                <a:ea typeface="Days One"/>
                <a:cs typeface="Days One"/>
                <a:sym typeface="Days One"/>
              </a:defRPr>
            </a:lvl9pPr>
          </a:lstStyle>
          <a:p>
            <a:endParaRPr/>
          </a:p>
        </p:txBody>
      </p:sp>
      <p:grpSp>
        <p:nvGrpSpPr>
          <p:cNvPr id="1491" name="Google Shape;1491;p25"/>
          <p:cNvGrpSpPr/>
          <p:nvPr/>
        </p:nvGrpSpPr>
        <p:grpSpPr>
          <a:xfrm>
            <a:off x="-95832" y="139900"/>
            <a:ext cx="9596405" cy="4775950"/>
            <a:chOff x="-95832" y="139900"/>
            <a:chExt cx="9596405" cy="4775950"/>
          </a:xfrm>
        </p:grpSpPr>
        <p:grpSp>
          <p:nvGrpSpPr>
            <p:cNvPr id="1492" name="Google Shape;1492;p25"/>
            <p:cNvGrpSpPr/>
            <p:nvPr/>
          </p:nvGrpSpPr>
          <p:grpSpPr>
            <a:xfrm flipH="1">
              <a:off x="8809437" y="139900"/>
              <a:ext cx="691135" cy="691158"/>
              <a:chOff x="86350" y="57700"/>
              <a:chExt cx="691135" cy="691158"/>
            </a:xfrm>
          </p:grpSpPr>
          <p:grpSp>
            <p:nvGrpSpPr>
              <p:cNvPr id="1493" name="Google Shape;1493;p25"/>
              <p:cNvGrpSpPr/>
              <p:nvPr/>
            </p:nvGrpSpPr>
            <p:grpSpPr>
              <a:xfrm>
                <a:off x="86350" y="57700"/>
                <a:ext cx="691135" cy="691158"/>
                <a:chOff x="86350" y="57700"/>
                <a:chExt cx="691135" cy="691158"/>
              </a:xfrm>
            </p:grpSpPr>
            <p:sp>
              <p:nvSpPr>
                <p:cNvPr id="1494" name="Google Shape;1494;p25"/>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a:off x="183097" y="264489"/>
                <a:ext cx="450763" cy="389423"/>
                <a:chOff x="183097" y="264489"/>
                <a:chExt cx="450763" cy="389423"/>
              </a:xfrm>
            </p:grpSpPr>
            <p:sp>
              <p:nvSpPr>
                <p:cNvPr id="1504" name="Google Shape;1504;p25"/>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8" name="Google Shape;1508;p25"/>
            <p:cNvGrpSpPr/>
            <p:nvPr/>
          </p:nvGrpSpPr>
          <p:grpSpPr>
            <a:xfrm flipH="1">
              <a:off x="8499976" y="528635"/>
              <a:ext cx="350349" cy="359256"/>
              <a:chOff x="612674" y="323403"/>
              <a:chExt cx="401684" cy="405435"/>
            </a:xfrm>
          </p:grpSpPr>
          <p:grpSp>
            <p:nvGrpSpPr>
              <p:cNvPr id="1509" name="Google Shape;1509;p25"/>
              <p:cNvGrpSpPr/>
              <p:nvPr/>
            </p:nvGrpSpPr>
            <p:grpSpPr>
              <a:xfrm>
                <a:off x="612674" y="323403"/>
                <a:ext cx="401684" cy="405435"/>
                <a:chOff x="810549" y="420740"/>
                <a:chExt cx="401684" cy="405435"/>
              </a:xfrm>
            </p:grpSpPr>
            <p:sp>
              <p:nvSpPr>
                <p:cNvPr id="1510" name="Google Shape;1510;p25"/>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25"/>
              <p:cNvGrpSpPr/>
              <p:nvPr/>
            </p:nvGrpSpPr>
            <p:grpSpPr>
              <a:xfrm>
                <a:off x="642015" y="405112"/>
                <a:ext cx="301036" cy="286089"/>
                <a:chOff x="794415" y="405112"/>
                <a:chExt cx="301036" cy="286089"/>
              </a:xfrm>
            </p:grpSpPr>
            <p:sp>
              <p:nvSpPr>
                <p:cNvPr id="1520" name="Google Shape;1520;p25"/>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4" name="Google Shape;1524;p25"/>
            <p:cNvGrpSpPr/>
            <p:nvPr/>
          </p:nvGrpSpPr>
          <p:grpSpPr>
            <a:xfrm>
              <a:off x="-95832" y="4120598"/>
              <a:ext cx="483380" cy="483396"/>
              <a:chOff x="86350" y="57700"/>
              <a:chExt cx="691135" cy="691158"/>
            </a:xfrm>
          </p:grpSpPr>
          <p:grpSp>
            <p:nvGrpSpPr>
              <p:cNvPr id="1525" name="Google Shape;1525;p25"/>
              <p:cNvGrpSpPr/>
              <p:nvPr/>
            </p:nvGrpSpPr>
            <p:grpSpPr>
              <a:xfrm>
                <a:off x="86350" y="57700"/>
                <a:ext cx="691135" cy="691158"/>
                <a:chOff x="86350" y="57700"/>
                <a:chExt cx="691135" cy="691158"/>
              </a:xfrm>
            </p:grpSpPr>
            <p:sp>
              <p:nvSpPr>
                <p:cNvPr id="1526" name="Google Shape;1526;p25"/>
                <p:cNvSpPr/>
                <p:nvPr/>
              </p:nvSpPr>
              <p:spPr>
                <a:xfrm>
                  <a:off x="156470" y="127850"/>
                  <a:ext cx="550891" cy="550647"/>
                </a:xfrm>
                <a:custGeom>
                  <a:avLst/>
                  <a:gdLst/>
                  <a:ahLst/>
                  <a:cxnLst/>
                  <a:rect l="l" t="t" r="r" b="b"/>
                  <a:pathLst>
                    <a:path w="18062" h="18054" extrusionOk="0">
                      <a:moveTo>
                        <a:pt x="9027" y="4916"/>
                      </a:moveTo>
                      <a:cubicBezTo>
                        <a:pt x="11304" y="4916"/>
                        <a:pt x="13145" y="6757"/>
                        <a:pt x="13145" y="9027"/>
                      </a:cubicBezTo>
                      <a:cubicBezTo>
                        <a:pt x="13145" y="11296"/>
                        <a:pt x="11304" y="13137"/>
                        <a:pt x="9027" y="13137"/>
                      </a:cubicBezTo>
                      <a:cubicBezTo>
                        <a:pt x="6758" y="13137"/>
                        <a:pt x="4917" y="11296"/>
                        <a:pt x="4917" y="9027"/>
                      </a:cubicBezTo>
                      <a:cubicBezTo>
                        <a:pt x="4917" y="6757"/>
                        <a:pt x="6758" y="4916"/>
                        <a:pt x="9027" y="4916"/>
                      </a:cubicBezTo>
                      <a:close/>
                      <a:moveTo>
                        <a:pt x="9027" y="0"/>
                      </a:moveTo>
                      <a:cubicBezTo>
                        <a:pt x="4045" y="0"/>
                        <a:pt x="1" y="4044"/>
                        <a:pt x="1" y="9027"/>
                      </a:cubicBezTo>
                      <a:cubicBezTo>
                        <a:pt x="1" y="14017"/>
                        <a:pt x="4045" y="18053"/>
                        <a:pt x="9027" y="18053"/>
                      </a:cubicBezTo>
                      <a:cubicBezTo>
                        <a:pt x="14017" y="18053"/>
                        <a:pt x="18061" y="14017"/>
                        <a:pt x="18061" y="9027"/>
                      </a:cubicBezTo>
                      <a:cubicBezTo>
                        <a:pt x="18061" y="4044"/>
                        <a:pt x="14017" y="0"/>
                        <a:pt x="9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363231" y="57700"/>
                  <a:ext cx="137128" cy="102876"/>
                </a:xfrm>
                <a:custGeom>
                  <a:avLst/>
                  <a:gdLst/>
                  <a:ahLst/>
                  <a:cxnLst/>
                  <a:rect l="l" t="t" r="r" b="b"/>
                  <a:pathLst>
                    <a:path w="4496" h="3373" extrusionOk="0">
                      <a:moveTo>
                        <a:pt x="282" y="1"/>
                      </a:moveTo>
                      <a:lnTo>
                        <a:pt x="1" y="3372"/>
                      </a:lnTo>
                      <a:lnTo>
                        <a:pt x="4496" y="3372"/>
                      </a:lnTo>
                      <a:lnTo>
                        <a:pt x="4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3231" y="645982"/>
                  <a:ext cx="137128" cy="102876"/>
                </a:xfrm>
                <a:custGeom>
                  <a:avLst/>
                  <a:gdLst/>
                  <a:ahLst/>
                  <a:cxnLst/>
                  <a:rect l="l" t="t" r="r" b="b"/>
                  <a:pathLst>
                    <a:path w="4496" h="3373" extrusionOk="0">
                      <a:moveTo>
                        <a:pt x="1" y="1"/>
                      </a:moveTo>
                      <a:lnTo>
                        <a:pt x="282" y="3372"/>
                      </a:lnTo>
                      <a:lnTo>
                        <a:pt x="4215" y="3372"/>
                      </a:lnTo>
                      <a:lnTo>
                        <a:pt x="44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674639" y="334608"/>
                  <a:ext cx="102846" cy="137128"/>
                </a:xfrm>
                <a:custGeom>
                  <a:avLst/>
                  <a:gdLst/>
                  <a:ahLst/>
                  <a:cxnLst/>
                  <a:rect l="l" t="t" r="r" b="b"/>
                  <a:pathLst>
                    <a:path w="3372" h="4496" extrusionOk="0">
                      <a:moveTo>
                        <a:pt x="0" y="0"/>
                      </a:moveTo>
                      <a:lnTo>
                        <a:pt x="0" y="4495"/>
                      </a:lnTo>
                      <a:lnTo>
                        <a:pt x="3372" y="4214"/>
                      </a:lnTo>
                      <a:lnTo>
                        <a:pt x="3372" y="28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86350" y="334608"/>
                  <a:ext cx="102846" cy="137128"/>
                </a:xfrm>
                <a:custGeom>
                  <a:avLst/>
                  <a:gdLst/>
                  <a:ahLst/>
                  <a:cxnLst/>
                  <a:rect l="l" t="t" r="r" b="b"/>
                  <a:pathLst>
                    <a:path w="3372" h="4496" extrusionOk="0">
                      <a:moveTo>
                        <a:pt x="3372" y="0"/>
                      </a:moveTo>
                      <a:lnTo>
                        <a:pt x="1" y="281"/>
                      </a:lnTo>
                      <a:lnTo>
                        <a:pt x="1" y="4214"/>
                      </a:lnTo>
                      <a:lnTo>
                        <a:pt x="3372" y="4495"/>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555139" y="116351"/>
                  <a:ext cx="163480" cy="163724"/>
                </a:xfrm>
                <a:custGeom>
                  <a:avLst/>
                  <a:gdLst/>
                  <a:ahLst/>
                  <a:cxnLst/>
                  <a:rect l="l" t="t" r="r" b="b"/>
                  <a:pathLst>
                    <a:path w="5360" h="5368" extrusionOk="0">
                      <a:moveTo>
                        <a:pt x="2580" y="0"/>
                      </a:moveTo>
                      <a:lnTo>
                        <a:pt x="0" y="2188"/>
                      </a:lnTo>
                      <a:lnTo>
                        <a:pt x="3179" y="5367"/>
                      </a:lnTo>
                      <a:lnTo>
                        <a:pt x="5360" y="2787"/>
                      </a:lnTo>
                      <a:lnTo>
                        <a:pt x="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145216" y="526270"/>
                  <a:ext cx="163480" cy="163724"/>
                </a:xfrm>
                <a:custGeom>
                  <a:avLst/>
                  <a:gdLst/>
                  <a:ahLst/>
                  <a:cxnLst/>
                  <a:rect l="l" t="t" r="r" b="b"/>
                  <a:pathLst>
                    <a:path w="5360" h="5368" extrusionOk="0">
                      <a:moveTo>
                        <a:pt x="2181" y="0"/>
                      </a:moveTo>
                      <a:lnTo>
                        <a:pt x="0" y="2588"/>
                      </a:lnTo>
                      <a:lnTo>
                        <a:pt x="2780" y="5368"/>
                      </a:lnTo>
                      <a:lnTo>
                        <a:pt x="5360" y="3179"/>
                      </a:lnTo>
                      <a:lnTo>
                        <a:pt x="2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555139" y="526270"/>
                  <a:ext cx="163480" cy="163724"/>
                </a:xfrm>
                <a:custGeom>
                  <a:avLst/>
                  <a:gdLst/>
                  <a:ahLst/>
                  <a:cxnLst/>
                  <a:rect l="l" t="t" r="r" b="b"/>
                  <a:pathLst>
                    <a:path w="5360" h="5368" extrusionOk="0">
                      <a:moveTo>
                        <a:pt x="3179" y="0"/>
                      </a:moveTo>
                      <a:lnTo>
                        <a:pt x="0" y="3179"/>
                      </a:lnTo>
                      <a:lnTo>
                        <a:pt x="2580" y="5368"/>
                      </a:lnTo>
                      <a:lnTo>
                        <a:pt x="5360" y="2588"/>
                      </a:lnTo>
                      <a:lnTo>
                        <a:pt x="3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145216" y="116351"/>
                  <a:ext cx="163480" cy="163724"/>
                </a:xfrm>
                <a:custGeom>
                  <a:avLst/>
                  <a:gdLst/>
                  <a:ahLst/>
                  <a:cxnLst/>
                  <a:rect l="l" t="t" r="r" b="b"/>
                  <a:pathLst>
                    <a:path w="5360" h="5368" extrusionOk="0">
                      <a:moveTo>
                        <a:pt x="2780" y="0"/>
                      </a:moveTo>
                      <a:lnTo>
                        <a:pt x="0" y="2787"/>
                      </a:lnTo>
                      <a:lnTo>
                        <a:pt x="2181" y="5367"/>
                      </a:lnTo>
                      <a:lnTo>
                        <a:pt x="5360" y="2188"/>
                      </a:lnTo>
                      <a:lnTo>
                        <a:pt x="2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25"/>
              <p:cNvGrpSpPr/>
              <p:nvPr/>
            </p:nvGrpSpPr>
            <p:grpSpPr>
              <a:xfrm>
                <a:off x="183097" y="264489"/>
                <a:ext cx="450763" cy="389423"/>
                <a:chOff x="183097" y="264489"/>
                <a:chExt cx="450763" cy="389423"/>
              </a:xfrm>
            </p:grpSpPr>
            <p:sp>
              <p:nvSpPr>
                <p:cNvPr id="1536" name="Google Shape;1536;p25"/>
                <p:cNvSpPr/>
                <p:nvPr/>
              </p:nvSpPr>
              <p:spPr>
                <a:xfrm>
                  <a:off x="537541" y="547772"/>
                  <a:ext cx="96319" cy="80673"/>
                </a:xfrm>
                <a:custGeom>
                  <a:avLst/>
                  <a:gdLst/>
                  <a:ahLst/>
                  <a:cxnLst/>
                  <a:rect l="l" t="t" r="r" b="b"/>
                  <a:pathLst>
                    <a:path w="3158" h="2645" extrusionOk="0">
                      <a:moveTo>
                        <a:pt x="3028" y="1"/>
                      </a:moveTo>
                      <a:cubicBezTo>
                        <a:pt x="2992" y="1"/>
                        <a:pt x="2957" y="19"/>
                        <a:pt x="2936" y="49"/>
                      </a:cubicBezTo>
                      <a:cubicBezTo>
                        <a:pt x="2181" y="1047"/>
                        <a:pt x="1198" y="1868"/>
                        <a:pt x="82" y="2422"/>
                      </a:cubicBezTo>
                      <a:cubicBezTo>
                        <a:pt x="23" y="2452"/>
                        <a:pt x="1" y="2519"/>
                        <a:pt x="30" y="2578"/>
                      </a:cubicBezTo>
                      <a:cubicBezTo>
                        <a:pt x="52" y="2615"/>
                        <a:pt x="89" y="2644"/>
                        <a:pt x="134" y="2644"/>
                      </a:cubicBezTo>
                      <a:cubicBezTo>
                        <a:pt x="148" y="2644"/>
                        <a:pt x="171" y="2637"/>
                        <a:pt x="185" y="2629"/>
                      </a:cubicBezTo>
                      <a:cubicBezTo>
                        <a:pt x="1331" y="2060"/>
                        <a:pt x="2351" y="1217"/>
                        <a:pt x="3120" y="190"/>
                      </a:cubicBezTo>
                      <a:cubicBezTo>
                        <a:pt x="3157" y="138"/>
                        <a:pt x="3150" y="64"/>
                        <a:pt x="3098" y="27"/>
                      </a:cubicBezTo>
                      <a:cubicBezTo>
                        <a:pt x="3077" y="9"/>
                        <a:pt x="3052" y="1"/>
                        <a:pt x="3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183097" y="432208"/>
                  <a:ext cx="290421" cy="221705"/>
                </a:xfrm>
                <a:custGeom>
                  <a:avLst/>
                  <a:gdLst/>
                  <a:ahLst/>
                  <a:cxnLst/>
                  <a:rect l="l" t="t" r="r" b="b"/>
                  <a:pathLst>
                    <a:path w="9522" h="7269" extrusionOk="0">
                      <a:moveTo>
                        <a:pt x="124" y="1"/>
                      </a:moveTo>
                      <a:cubicBezTo>
                        <a:pt x="120" y="1"/>
                        <a:pt x="115" y="1"/>
                        <a:pt x="111" y="1"/>
                      </a:cubicBezTo>
                      <a:cubicBezTo>
                        <a:pt x="44" y="9"/>
                        <a:pt x="0" y="68"/>
                        <a:pt x="7" y="135"/>
                      </a:cubicBezTo>
                      <a:cubicBezTo>
                        <a:pt x="540" y="4201"/>
                        <a:pt x="4044" y="7269"/>
                        <a:pt x="8154" y="7269"/>
                      </a:cubicBezTo>
                      <a:cubicBezTo>
                        <a:pt x="8576" y="7269"/>
                        <a:pt x="9004" y="7239"/>
                        <a:pt x="9411" y="7173"/>
                      </a:cubicBezTo>
                      <a:cubicBezTo>
                        <a:pt x="9478" y="7165"/>
                        <a:pt x="9522" y="7106"/>
                        <a:pt x="9515" y="7039"/>
                      </a:cubicBezTo>
                      <a:cubicBezTo>
                        <a:pt x="9501" y="6985"/>
                        <a:pt x="9449" y="6943"/>
                        <a:pt x="9395" y="6943"/>
                      </a:cubicBezTo>
                      <a:cubicBezTo>
                        <a:pt x="9390" y="6943"/>
                        <a:pt x="9386" y="6943"/>
                        <a:pt x="9382" y="6943"/>
                      </a:cubicBezTo>
                      <a:cubicBezTo>
                        <a:pt x="8975" y="7003"/>
                        <a:pt x="8568" y="7039"/>
                        <a:pt x="8154" y="7039"/>
                      </a:cubicBezTo>
                      <a:cubicBezTo>
                        <a:pt x="4162" y="7039"/>
                        <a:pt x="761" y="4060"/>
                        <a:pt x="237" y="105"/>
                      </a:cubicBezTo>
                      <a:cubicBezTo>
                        <a:pt x="230" y="43"/>
                        <a:pt x="178"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28411" y="399543"/>
                  <a:ext cx="150884" cy="151097"/>
                </a:xfrm>
                <a:custGeom>
                  <a:avLst/>
                  <a:gdLst/>
                  <a:ahLst/>
                  <a:cxnLst/>
                  <a:rect l="l" t="t" r="r" b="b"/>
                  <a:pathLst>
                    <a:path w="4947" h="4954" extrusionOk="0">
                      <a:moveTo>
                        <a:pt x="4828" y="1"/>
                      </a:moveTo>
                      <a:cubicBezTo>
                        <a:pt x="4761" y="1"/>
                        <a:pt x="4710" y="52"/>
                        <a:pt x="4710" y="119"/>
                      </a:cubicBezTo>
                      <a:cubicBezTo>
                        <a:pt x="4710" y="2655"/>
                        <a:pt x="2647" y="4717"/>
                        <a:pt x="111" y="4717"/>
                      </a:cubicBezTo>
                      <a:cubicBezTo>
                        <a:pt x="52" y="4717"/>
                        <a:pt x="0" y="4769"/>
                        <a:pt x="0" y="4835"/>
                      </a:cubicBezTo>
                      <a:cubicBezTo>
                        <a:pt x="0" y="4895"/>
                        <a:pt x="52" y="4954"/>
                        <a:pt x="111" y="4954"/>
                      </a:cubicBezTo>
                      <a:cubicBezTo>
                        <a:pt x="2780" y="4954"/>
                        <a:pt x="4946" y="2780"/>
                        <a:pt x="4946" y="119"/>
                      </a:cubicBezTo>
                      <a:cubicBezTo>
                        <a:pt x="4946" y="52"/>
                        <a:pt x="4894"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5"/>
                <p:cNvSpPr/>
                <p:nvPr/>
              </p:nvSpPr>
              <p:spPr>
                <a:xfrm>
                  <a:off x="298754" y="264489"/>
                  <a:ext cx="86163" cy="77135"/>
                </a:xfrm>
                <a:custGeom>
                  <a:avLst/>
                  <a:gdLst/>
                  <a:ahLst/>
                  <a:cxnLst/>
                  <a:rect l="l" t="t" r="r" b="b"/>
                  <a:pathLst>
                    <a:path w="2825" h="2529" extrusionOk="0">
                      <a:moveTo>
                        <a:pt x="2695" y="0"/>
                      </a:moveTo>
                      <a:cubicBezTo>
                        <a:pt x="2682" y="0"/>
                        <a:pt x="2668" y="3"/>
                        <a:pt x="2655" y="8"/>
                      </a:cubicBezTo>
                      <a:cubicBezTo>
                        <a:pt x="1516" y="436"/>
                        <a:pt x="585" y="1272"/>
                        <a:pt x="30" y="2359"/>
                      </a:cubicBezTo>
                      <a:cubicBezTo>
                        <a:pt x="1" y="2418"/>
                        <a:pt x="23" y="2484"/>
                        <a:pt x="82" y="2514"/>
                      </a:cubicBezTo>
                      <a:cubicBezTo>
                        <a:pt x="104" y="2529"/>
                        <a:pt x="119" y="2529"/>
                        <a:pt x="134" y="2529"/>
                      </a:cubicBezTo>
                      <a:cubicBezTo>
                        <a:pt x="178" y="2529"/>
                        <a:pt x="222" y="2506"/>
                        <a:pt x="245" y="2462"/>
                      </a:cubicBezTo>
                      <a:cubicBezTo>
                        <a:pt x="762" y="1427"/>
                        <a:pt x="1649" y="636"/>
                        <a:pt x="2736" y="222"/>
                      </a:cubicBezTo>
                      <a:cubicBezTo>
                        <a:pt x="2795" y="200"/>
                        <a:pt x="2825" y="133"/>
                        <a:pt x="2802" y="74"/>
                      </a:cubicBezTo>
                      <a:cubicBezTo>
                        <a:pt x="2785" y="28"/>
                        <a:pt x="2741" y="0"/>
                        <a:pt x="2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0" name="Google Shape;1540;p25"/>
            <p:cNvGrpSpPr/>
            <p:nvPr/>
          </p:nvGrpSpPr>
          <p:grpSpPr>
            <a:xfrm>
              <a:off x="180271" y="4603989"/>
              <a:ext cx="308975" cy="311861"/>
              <a:chOff x="612674" y="323403"/>
              <a:chExt cx="401684" cy="405435"/>
            </a:xfrm>
          </p:grpSpPr>
          <p:grpSp>
            <p:nvGrpSpPr>
              <p:cNvPr id="1541" name="Google Shape;1541;p25"/>
              <p:cNvGrpSpPr/>
              <p:nvPr/>
            </p:nvGrpSpPr>
            <p:grpSpPr>
              <a:xfrm>
                <a:off x="612674" y="323403"/>
                <a:ext cx="401684" cy="405435"/>
                <a:chOff x="810549" y="420740"/>
                <a:chExt cx="401684" cy="405435"/>
              </a:xfrm>
            </p:grpSpPr>
            <p:sp>
              <p:nvSpPr>
                <p:cNvPr id="1542" name="Google Shape;1542;p25"/>
                <p:cNvSpPr/>
                <p:nvPr/>
              </p:nvSpPr>
              <p:spPr>
                <a:xfrm>
                  <a:off x="810549" y="555123"/>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p:cNvSpPr/>
                <p:nvPr/>
              </p:nvSpPr>
              <p:spPr>
                <a:xfrm>
                  <a:off x="870085" y="440138"/>
                  <a:ext cx="94977" cy="91561"/>
                </a:xfrm>
                <a:custGeom>
                  <a:avLst/>
                  <a:gdLst/>
                  <a:ahLst/>
                  <a:cxnLst/>
                  <a:rect l="l" t="t" r="r" b="b"/>
                  <a:pathLst>
                    <a:path w="3114" h="3002" extrusionOk="0">
                      <a:moveTo>
                        <a:pt x="1856" y="0"/>
                      </a:moveTo>
                      <a:lnTo>
                        <a:pt x="1" y="1316"/>
                      </a:lnTo>
                      <a:lnTo>
                        <a:pt x="984" y="3002"/>
                      </a:lnTo>
                      <a:lnTo>
                        <a:pt x="3113" y="1501"/>
                      </a:lnTo>
                      <a:lnTo>
                        <a:pt x="1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5"/>
                <p:cNvSpPr/>
                <p:nvPr/>
              </p:nvSpPr>
              <p:spPr>
                <a:xfrm>
                  <a:off x="822963" y="447183"/>
                  <a:ext cx="380884" cy="352550"/>
                </a:xfrm>
                <a:custGeom>
                  <a:avLst/>
                  <a:gdLst/>
                  <a:ahLst/>
                  <a:cxnLst/>
                  <a:rect l="l" t="t" r="r" b="b"/>
                  <a:pathLst>
                    <a:path w="12488" h="11559" extrusionOk="0">
                      <a:moveTo>
                        <a:pt x="6237" y="2035"/>
                      </a:moveTo>
                      <a:cubicBezTo>
                        <a:pt x="6450" y="2035"/>
                        <a:pt x="6666" y="2053"/>
                        <a:pt x="6883" y="2091"/>
                      </a:cubicBezTo>
                      <a:cubicBezTo>
                        <a:pt x="8916" y="2445"/>
                        <a:pt x="10284" y="4382"/>
                        <a:pt x="9929" y="6415"/>
                      </a:cubicBezTo>
                      <a:cubicBezTo>
                        <a:pt x="9619" y="8239"/>
                        <a:pt x="8039" y="9525"/>
                        <a:pt x="6251" y="9525"/>
                      </a:cubicBezTo>
                      <a:cubicBezTo>
                        <a:pt x="6038" y="9525"/>
                        <a:pt x="5822" y="9506"/>
                        <a:pt x="5604" y="9469"/>
                      </a:cubicBezTo>
                      <a:cubicBezTo>
                        <a:pt x="3571" y="9114"/>
                        <a:pt x="2204" y="7177"/>
                        <a:pt x="2558" y="5144"/>
                      </a:cubicBezTo>
                      <a:cubicBezTo>
                        <a:pt x="2869" y="3321"/>
                        <a:pt x="4448" y="2035"/>
                        <a:pt x="6237" y="2035"/>
                      </a:cubicBezTo>
                      <a:close/>
                      <a:moveTo>
                        <a:pt x="6233" y="1"/>
                      </a:moveTo>
                      <a:cubicBezTo>
                        <a:pt x="3473" y="1"/>
                        <a:pt x="1036" y="1982"/>
                        <a:pt x="548" y="4796"/>
                      </a:cubicBezTo>
                      <a:cubicBezTo>
                        <a:pt x="1" y="7938"/>
                        <a:pt x="2115" y="10932"/>
                        <a:pt x="5257" y="11472"/>
                      </a:cubicBezTo>
                      <a:cubicBezTo>
                        <a:pt x="5592" y="11530"/>
                        <a:pt x="5926" y="11559"/>
                        <a:pt x="6255" y="11559"/>
                      </a:cubicBezTo>
                      <a:cubicBezTo>
                        <a:pt x="9015" y="11559"/>
                        <a:pt x="11451" y="9577"/>
                        <a:pt x="11940" y="6763"/>
                      </a:cubicBezTo>
                      <a:cubicBezTo>
                        <a:pt x="12487" y="3621"/>
                        <a:pt x="10373" y="627"/>
                        <a:pt x="7231" y="87"/>
                      </a:cubicBezTo>
                      <a:cubicBezTo>
                        <a:pt x="6895" y="29"/>
                        <a:pt x="6562" y="1"/>
                        <a:pt x="6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5"/>
                <p:cNvSpPr/>
                <p:nvPr/>
              </p:nvSpPr>
              <p:spPr>
                <a:xfrm>
                  <a:off x="945177" y="754897"/>
                  <a:ext cx="83234" cy="71279"/>
                </a:xfrm>
                <a:custGeom>
                  <a:avLst/>
                  <a:gdLst/>
                  <a:ahLst/>
                  <a:cxnLst/>
                  <a:rect l="l" t="t" r="r" b="b"/>
                  <a:pathLst>
                    <a:path w="2729" h="2337" extrusionOk="0">
                      <a:moveTo>
                        <a:pt x="170" y="1"/>
                      </a:moveTo>
                      <a:lnTo>
                        <a:pt x="0" y="1952"/>
                      </a:lnTo>
                      <a:lnTo>
                        <a:pt x="2240" y="2337"/>
                      </a:lnTo>
                      <a:lnTo>
                        <a:pt x="2728" y="444"/>
                      </a:lnTo>
                      <a:lnTo>
                        <a:pt x="1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p:cNvSpPr/>
                <p:nvPr/>
              </p:nvSpPr>
              <p:spPr>
                <a:xfrm>
                  <a:off x="998400" y="420740"/>
                  <a:ext cx="83234" cy="71278"/>
                </a:xfrm>
                <a:custGeom>
                  <a:avLst/>
                  <a:gdLst/>
                  <a:ahLst/>
                  <a:cxnLst/>
                  <a:rect l="l" t="t" r="r" b="b"/>
                  <a:pathLst>
                    <a:path w="2729" h="2337" extrusionOk="0">
                      <a:moveTo>
                        <a:pt x="488" y="0"/>
                      </a:moveTo>
                      <a:lnTo>
                        <a:pt x="0" y="1893"/>
                      </a:lnTo>
                      <a:lnTo>
                        <a:pt x="2558" y="2337"/>
                      </a:lnTo>
                      <a:lnTo>
                        <a:pt x="2728" y="385"/>
                      </a:lnTo>
                      <a:lnTo>
                        <a:pt x="4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p:cNvSpPr/>
                <p:nvPr/>
              </p:nvSpPr>
              <p:spPr>
                <a:xfrm>
                  <a:off x="1061749" y="715216"/>
                  <a:ext cx="94947" cy="91561"/>
                </a:xfrm>
                <a:custGeom>
                  <a:avLst/>
                  <a:gdLst/>
                  <a:ahLst/>
                  <a:cxnLst/>
                  <a:rect l="l" t="t" r="r" b="b"/>
                  <a:pathLst>
                    <a:path w="3113" h="3002" extrusionOk="0">
                      <a:moveTo>
                        <a:pt x="2130" y="1"/>
                      </a:moveTo>
                      <a:lnTo>
                        <a:pt x="1" y="1501"/>
                      </a:lnTo>
                      <a:lnTo>
                        <a:pt x="1257" y="3002"/>
                      </a:lnTo>
                      <a:lnTo>
                        <a:pt x="3113" y="1686"/>
                      </a:lnTo>
                      <a:lnTo>
                        <a:pt x="21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p:cNvSpPr/>
                <p:nvPr/>
              </p:nvSpPr>
              <p:spPr>
                <a:xfrm>
                  <a:off x="830191" y="671937"/>
                  <a:ext cx="91348" cy="94947"/>
                </a:xfrm>
                <a:custGeom>
                  <a:avLst/>
                  <a:gdLst/>
                  <a:ahLst/>
                  <a:cxnLst/>
                  <a:rect l="l" t="t" r="r" b="b"/>
                  <a:pathLst>
                    <a:path w="2995" h="3113" extrusionOk="0">
                      <a:moveTo>
                        <a:pt x="1501" y="0"/>
                      </a:moveTo>
                      <a:lnTo>
                        <a:pt x="0" y="1257"/>
                      </a:lnTo>
                      <a:lnTo>
                        <a:pt x="1309" y="3112"/>
                      </a:lnTo>
                      <a:lnTo>
                        <a:pt x="2994" y="2122"/>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5"/>
                <p:cNvSpPr/>
                <p:nvPr/>
              </p:nvSpPr>
              <p:spPr>
                <a:xfrm>
                  <a:off x="1105273" y="480032"/>
                  <a:ext cx="91348" cy="94977"/>
                </a:xfrm>
                <a:custGeom>
                  <a:avLst/>
                  <a:gdLst/>
                  <a:ahLst/>
                  <a:cxnLst/>
                  <a:rect l="l" t="t" r="r" b="b"/>
                  <a:pathLst>
                    <a:path w="2995" h="3114" extrusionOk="0">
                      <a:moveTo>
                        <a:pt x="1686" y="1"/>
                      </a:moveTo>
                      <a:lnTo>
                        <a:pt x="0" y="991"/>
                      </a:lnTo>
                      <a:lnTo>
                        <a:pt x="1494" y="3113"/>
                      </a:lnTo>
                      <a:lnTo>
                        <a:pt x="2994" y="1856"/>
                      </a:lnTo>
                      <a:lnTo>
                        <a:pt x="16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5"/>
                <p:cNvSpPr/>
                <p:nvPr/>
              </p:nvSpPr>
              <p:spPr>
                <a:xfrm rot="10800000">
                  <a:off x="1140924" y="601998"/>
                  <a:ext cx="71309" cy="83448"/>
                </a:xfrm>
                <a:custGeom>
                  <a:avLst/>
                  <a:gdLst/>
                  <a:ahLst/>
                  <a:cxnLst/>
                  <a:rect l="l" t="t" r="r" b="b"/>
                  <a:pathLst>
                    <a:path w="2338" h="2736" extrusionOk="0">
                      <a:moveTo>
                        <a:pt x="393" y="1"/>
                      </a:moveTo>
                      <a:lnTo>
                        <a:pt x="1" y="2241"/>
                      </a:lnTo>
                      <a:lnTo>
                        <a:pt x="1894" y="2736"/>
                      </a:lnTo>
                      <a:lnTo>
                        <a:pt x="2337" y="178"/>
                      </a:lnTo>
                      <a:lnTo>
                        <a:pt x="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1551;p25"/>
              <p:cNvGrpSpPr/>
              <p:nvPr/>
            </p:nvGrpSpPr>
            <p:grpSpPr>
              <a:xfrm>
                <a:off x="642015" y="405112"/>
                <a:ext cx="301036" cy="286089"/>
                <a:chOff x="794415" y="405112"/>
                <a:chExt cx="301036" cy="286089"/>
              </a:xfrm>
            </p:grpSpPr>
            <p:sp>
              <p:nvSpPr>
                <p:cNvPr id="1552" name="Google Shape;1552;p25"/>
                <p:cNvSpPr/>
                <p:nvPr/>
              </p:nvSpPr>
              <p:spPr>
                <a:xfrm>
                  <a:off x="912787" y="677811"/>
                  <a:ext cx="63836" cy="13390"/>
                </a:xfrm>
                <a:custGeom>
                  <a:avLst/>
                  <a:gdLst/>
                  <a:ahLst/>
                  <a:cxnLst/>
                  <a:rect l="l" t="t" r="r" b="b"/>
                  <a:pathLst>
                    <a:path w="2093" h="439" extrusionOk="0">
                      <a:moveTo>
                        <a:pt x="85" y="0"/>
                      </a:moveTo>
                      <a:cubicBezTo>
                        <a:pt x="53" y="0"/>
                        <a:pt x="20" y="17"/>
                        <a:pt x="8" y="54"/>
                      </a:cubicBezTo>
                      <a:cubicBezTo>
                        <a:pt x="0" y="91"/>
                        <a:pt x="15" y="128"/>
                        <a:pt x="52" y="142"/>
                      </a:cubicBezTo>
                      <a:cubicBezTo>
                        <a:pt x="326" y="239"/>
                        <a:pt x="606" y="305"/>
                        <a:pt x="887" y="357"/>
                      </a:cubicBezTo>
                      <a:cubicBezTo>
                        <a:pt x="1190" y="409"/>
                        <a:pt x="1508" y="438"/>
                        <a:pt x="1819" y="438"/>
                      </a:cubicBezTo>
                      <a:cubicBezTo>
                        <a:pt x="1885" y="438"/>
                        <a:pt x="1952" y="438"/>
                        <a:pt x="2018" y="431"/>
                      </a:cubicBezTo>
                      <a:cubicBezTo>
                        <a:pt x="2063" y="431"/>
                        <a:pt x="2092" y="394"/>
                        <a:pt x="2092" y="357"/>
                      </a:cubicBezTo>
                      <a:cubicBezTo>
                        <a:pt x="2092" y="313"/>
                        <a:pt x="2055" y="283"/>
                        <a:pt x="2018" y="283"/>
                      </a:cubicBezTo>
                      <a:cubicBezTo>
                        <a:pt x="1946" y="286"/>
                        <a:pt x="1873" y="287"/>
                        <a:pt x="1801" y="287"/>
                      </a:cubicBezTo>
                      <a:cubicBezTo>
                        <a:pt x="1504" y="287"/>
                        <a:pt x="1207" y="262"/>
                        <a:pt x="910" y="209"/>
                      </a:cubicBezTo>
                      <a:cubicBezTo>
                        <a:pt x="636" y="165"/>
                        <a:pt x="362" y="91"/>
                        <a:pt x="104" y="2"/>
                      </a:cubicBezTo>
                      <a:cubicBezTo>
                        <a:pt x="98" y="1"/>
                        <a:pt x="92"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5"/>
                <p:cNvSpPr/>
                <p:nvPr/>
              </p:nvSpPr>
              <p:spPr>
                <a:xfrm>
                  <a:off x="794415" y="456474"/>
                  <a:ext cx="83662" cy="205845"/>
                </a:xfrm>
                <a:custGeom>
                  <a:avLst/>
                  <a:gdLst/>
                  <a:ahLst/>
                  <a:cxnLst/>
                  <a:rect l="l" t="t" r="r" b="b"/>
                  <a:pathLst>
                    <a:path w="2743" h="6749" extrusionOk="0">
                      <a:moveTo>
                        <a:pt x="835" y="1"/>
                      </a:moveTo>
                      <a:cubicBezTo>
                        <a:pt x="807" y="1"/>
                        <a:pt x="780" y="16"/>
                        <a:pt x="769" y="44"/>
                      </a:cubicBezTo>
                      <a:cubicBezTo>
                        <a:pt x="577" y="458"/>
                        <a:pt x="436" y="901"/>
                        <a:pt x="362" y="1360"/>
                      </a:cubicBezTo>
                      <a:cubicBezTo>
                        <a:pt x="0" y="3430"/>
                        <a:pt x="887" y="5536"/>
                        <a:pt x="2617" y="6734"/>
                      </a:cubicBezTo>
                      <a:cubicBezTo>
                        <a:pt x="2624" y="6742"/>
                        <a:pt x="2639" y="6749"/>
                        <a:pt x="2654" y="6749"/>
                      </a:cubicBezTo>
                      <a:cubicBezTo>
                        <a:pt x="2676" y="6749"/>
                        <a:pt x="2706" y="6734"/>
                        <a:pt x="2721" y="6719"/>
                      </a:cubicBezTo>
                      <a:cubicBezTo>
                        <a:pt x="2743" y="6682"/>
                        <a:pt x="2735" y="6638"/>
                        <a:pt x="2698" y="6616"/>
                      </a:cubicBezTo>
                      <a:cubicBezTo>
                        <a:pt x="1020" y="5455"/>
                        <a:pt x="155" y="3400"/>
                        <a:pt x="503" y="1389"/>
                      </a:cubicBezTo>
                      <a:cubicBezTo>
                        <a:pt x="584" y="938"/>
                        <a:pt x="717" y="509"/>
                        <a:pt x="902" y="103"/>
                      </a:cubicBezTo>
                      <a:cubicBezTo>
                        <a:pt x="917" y="66"/>
                        <a:pt x="902" y="21"/>
                        <a:pt x="865" y="7"/>
                      </a:cubicBezTo>
                      <a:cubicBezTo>
                        <a:pt x="855" y="3"/>
                        <a:pt x="845" y="1"/>
                        <a:pt x="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942098" y="545472"/>
                  <a:ext cx="153354" cy="109861"/>
                </a:xfrm>
                <a:custGeom>
                  <a:avLst/>
                  <a:gdLst/>
                  <a:ahLst/>
                  <a:cxnLst/>
                  <a:rect l="l" t="t" r="r" b="b"/>
                  <a:pathLst>
                    <a:path w="5028" h="3602" extrusionOk="0">
                      <a:moveTo>
                        <a:pt x="4942" y="0"/>
                      </a:moveTo>
                      <a:cubicBezTo>
                        <a:pt x="4909" y="0"/>
                        <a:pt x="4879" y="27"/>
                        <a:pt x="4872" y="61"/>
                      </a:cubicBezTo>
                      <a:cubicBezTo>
                        <a:pt x="4529" y="2050"/>
                        <a:pt x="2797" y="3448"/>
                        <a:pt x="849" y="3448"/>
                      </a:cubicBezTo>
                      <a:cubicBezTo>
                        <a:pt x="618" y="3448"/>
                        <a:pt x="384" y="3428"/>
                        <a:pt x="148" y="3387"/>
                      </a:cubicBezTo>
                      <a:lnTo>
                        <a:pt x="96" y="3380"/>
                      </a:lnTo>
                      <a:cubicBezTo>
                        <a:pt x="92" y="3379"/>
                        <a:pt x="87" y="3379"/>
                        <a:pt x="83" y="3379"/>
                      </a:cubicBezTo>
                      <a:cubicBezTo>
                        <a:pt x="45" y="3379"/>
                        <a:pt x="14" y="3406"/>
                        <a:pt x="8" y="3439"/>
                      </a:cubicBezTo>
                      <a:cubicBezTo>
                        <a:pt x="0" y="3476"/>
                        <a:pt x="30" y="3520"/>
                        <a:pt x="67" y="3528"/>
                      </a:cubicBezTo>
                      <a:lnTo>
                        <a:pt x="126" y="3535"/>
                      </a:lnTo>
                      <a:cubicBezTo>
                        <a:pt x="370" y="3580"/>
                        <a:pt x="607" y="3602"/>
                        <a:pt x="850" y="3602"/>
                      </a:cubicBezTo>
                      <a:cubicBezTo>
                        <a:pt x="2869" y="3602"/>
                        <a:pt x="4658" y="2145"/>
                        <a:pt x="5020" y="90"/>
                      </a:cubicBezTo>
                      <a:cubicBezTo>
                        <a:pt x="5027" y="46"/>
                        <a:pt x="4998" y="9"/>
                        <a:pt x="4954" y="1"/>
                      </a:cubicBezTo>
                      <a:cubicBezTo>
                        <a:pt x="4950" y="1"/>
                        <a:pt x="4946" y="0"/>
                        <a:pt x="4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p:cNvSpPr/>
                <p:nvPr/>
              </p:nvSpPr>
              <p:spPr>
                <a:xfrm>
                  <a:off x="860479" y="405112"/>
                  <a:ext cx="65178" cy="51819"/>
                </a:xfrm>
                <a:custGeom>
                  <a:avLst/>
                  <a:gdLst/>
                  <a:ahLst/>
                  <a:cxnLst/>
                  <a:rect l="l" t="t" r="r" b="b"/>
                  <a:pathLst>
                    <a:path w="2137" h="1699" extrusionOk="0">
                      <a:moveTo>
                        <a:pt x="2050" y="0"/>
                      </a:moveTo>
                      <a:cubicBezTo>
                        <a:pt x="2042" y="0"/>
                        <a:pt x="2034" y="2"/>
                        <a:pt x="2026" y="5"/>
                      </a:cubicBezTo>
                      <a:cubicBezTo>
                        <a:pt x="1213" y="316"/>
                        <a:pt x="518" y="863"/>
                        <a:pt x="22" y="1587"/>
                      </a:cubicBezTo>
                      <a:cubicBezTo>
                        <a:pt x="0" y="1617"/>
                        <a:pt x="8" y="1661"/>
                        <a:pt x="44" y="1691"/>
                      </a:cubicBezTo>
                      <a:cubicBezTo>
                        <a:pt x="59" y="1698"/>
                        <a:pt x="74" y="1698"/>
                        <a:pt x="81" y="1698"/>
                      </a:cubicBezTo>
                      <a:cubicBezTo>
                        <a:pt x="111" y="1698"/>
                        <a:pt x="133" y="1691"/>
                        <a:pt x="148" y="1668"/>
                      </a:cubicBezTo>
                      <a:cubicBezTo>
                        <a:pt x="621" y="974"/>
                        <a:pt x="1286" y="441"/>
                        <a:pt x="2077" y="146"/>
                      </a:cubicBezTo>
                      <a:cubicBezTo>
                        <a:pt x="2114" y="131"/>
                        <a:pt x="2137" y="86"/>
                        <a:pt x="2122" y="49"/>
                      </a:cubicBezTo>
                      <a:cubicBezTo>
                        <a:pt x="2110" y="20"/>
                        <a:pt x="2080" y="0"/>
                        <a:pt x="20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Days One"/>
              <a:buNone/>
              <a:defRPr sz="3000">
                <a:solidFill>
                  <a:schemeClr val="dk1"/>
                </a:solidFill>
                <a:latin typeface="Days One"/>
                <a:ea typeface="Days One"/>
                <a:cs typeface="Days One"/>
                <a:sym typeface="Days One"/>
              </a:defRPr>
            </a:lvl1pPr>
            <a:lvl2pPr lvl="1"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2pPr>
            <a:lvl3pPr lvl="2"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3pPr>
            <a:lvl4pPr lvl="3"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4pPr>
            <a:lvl5pPr lvl="4"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5pPr>
            <a:lvl6pPr lvl="5"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6pPr>
            <a:lvl7pPr lvl="6"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7pPr>
            <a:lvl8pPr lvl="7"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8pPr>
            <a:lvl9pPr lvl="8" rtl="0">
              <a:spcBef>
                <a:spcPts val="0"/>
              </a:spcBef>
              <a:spcAft>
                <a:spcPts val="0"/>
              </a:spcAft>
              <a:buClr>
                <a:schemeClr val="dk1"/>
              </a:buClr>
              <a:buSzPts val="3500"/>
              <a:buFont typeface="Days One"/>
              <a:buNone/>
              <a:defRPr sz="3500" b="1">
                <a:solidFill>
                  <a:schemeClr val="dk1"/>
                </a:solidFill>
                <a:latin typeface="Days One"/>
                <a:ea typeface="Days One"/>
                <a:cs typeface="Days One"/>
                <a:sym typeface="Days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60" r:id="rId6"/>
    <p:sldLayoutId id="2147483667" r:id="rId7"/>
    <p:sldLayoutId id="2147483669" r:id="rId8"/>
    <p:sldLayoutId id="2147483671" r:id="rId9"/>
    <p:sldLayoutId id="2147483676" r:id="rId10"/>
    <p:sldLayoutId id="214748367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pic>
        <p:nvPicPr>
          <p:cNvPr id="4" name="Picture 3">
            <a:extLst>
              <a:ext uri="{FF2B5EF4-FFF2-40B4-BE49-F238E27FC236}">
                <a16:creationId xmlns:a16="http://schemas.microsoft.com/office/drawing/2014/main" id="{EAC759E0-A2C6-4912-996E-CD45C9EBF3F0}"/>
              </a:ext>
            </a:extLst>
          </p:cNvPr>
          <p:cNvPicPr>
            <a:picLocks noChangeAspect="1"/>
          </p:cNvPicPr>
          <p:nvPr/>
        </p:nvPicPr>
        <p:blipFill>
          <a:blip r:embed="rId3"/>
          <a:stretch>
            <a:fillRect/>
          </a:stretch>
        </p:blipFill>
        <p:spPr>
          <a:xfrm>
            <a:off x="0" y="0"/>
            <a:ext cx="9143998" cy="5143499"/>
          </a:xfrm>
          <a:prstGeom prst="rect">
            <a:avLst/>
          </a:prstGeom>
        </p:spPr>
      </p:pic>
      <p:sp>
        <p:nvSpPr>
          <p:cNvPr id="1997" name="Google Shape;1997;p35"/>
          <p:cNvSpPr txBox="1">
            <a:spLocks noGrp="1"/>
          </p:cNvSpPr>
          <p:nvPr>
            <p:ph type="ctrTitle"/>
          </p:nvPr>
        </p:nvSpPr>
        <p:spPr>
          <a:xfrm>
            <a:off x="344245" y="233396"/>
            <a:ext cx="4379680" cy="19002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rgbClr val="FFC000"/>
                </a:solidFill>
              </a:rPr>
              <a:t>STOCK MARKET CYBER SECURTIY FRAUDS</a:t>
            </a:r>
            <a:endParaRPr sz="3200" dirty="0">
              <a:solidFill>
                <a:srgbClr val="FFC000"/>
              </a:solidFill>
            </a:endParaRPr>
          </a:p>
        </p:txBody>
      </p:sp>
      <p:sp>
        <p:nvSpPr>
          <p:cNvPr id="3" name="Subtitle 2">
            <a:extLst>
              <a:ext uri="{FF2B5EF4-FFF2-40B4-BE49-F238E27FC236}">
                <a16:creationId xmlns:a16="http://schemas.microsoft.com/office/drawing/2014/main" id="{B86AB6C9-24CF-4BC6-9487-95E338B83438}"/>
              </a:ext>
            </a:extLst>
          </p:cNvPr>
          <p:cNvSpPr>
            <a:spLocks noGrp="1"/>
          </p:cNvSpPr>
          <p:nvPr>
            <p:ph type="subTitle" idx="1"/>
          </p:nvPr>
        </p:nvSpPr>
        <p:spPr/>
        <p:txBody>
          <a:bodyPr/>
          <a:lstStyle/>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pic>
        <p:nvPicPr>
          <p:cNvPr id="2" name="Picture 1">
            <a:extLst>
              <a:ext uri="{FF2B5EF4-FFF2-40B4-BE49-F238E27FC236}">
                <a16:creationId xmlns:a16="http://schemas.microsoft.com/office/drawing/2014/main" id="{4E84C8AF-D93F-4A82-BAB8-DC0811081722}"/>
              </a:ext>
            </a:extLst>
          </p:cNvPr>
          <p:cNvPicPr>
            <a:picLocks noChangeAspect="1"/>
          </p:cNvPicPr>
          <p:nvPr/>
        </p:nvPicPr>
        <p:blipFill>
          <a:blip r:embed="rId3"/>
          <a:stretch>
            <a:fillRect/>
          </a:stretch>
        </p:blipFill>
        <p:spPr>
          <a:xfrm>
            <a:off x="0" y="0"/>
            <a:ext cx="9144000" cy="5143500"/>
          </a:xfrm>
          <a:prstGeom prst="rect">
            <a:avLst/>
          </a:prstGeom>
        </p:spPr>
      </p:pic>
      <p:sp>
        <p:nvSpPr>
          <p:cNvPr id="2127" name="Google Shape;2127;p38"/>
          <p:cNvSpPr txBox="1">
            <a:spLocks noGrp="1"/>
          </p:cNvSpPr>
          <p:nvPr>
            <p:ph type="title"/>
          </p:nvPr>
        </p:nvSpPr>
        <p:spPr>
          <a:xfrm flipH="1">
            <a:off x="4491309" y="1688950"/>
            <a:ext cx="4136324" cy="1259107"/>
          </a:xfrm>
          <a:prstGeom prst="rect">
            <a:avLst/>
          </a:prstGeom>
        </p:spPr>
        <p:txBody>
          <a:bodyPr spcFirstLastPara="1" wrap="square" lIns="91425" tIns="91425" rIns="91425" bIns="91425" anchor="b" anchorCtr="0">
            <a:noAutofit/>
          </a:bodyPr>
          <a:lstStyle/>
          <a:p>
            <a:r>
              <a:rPr lang="en-IN" sz="4000" b="1" i="1" dirty="0">
                <a:solidFill>
                  <a:srgbClr val="FF0000"/>
                </a:solidFill>
                <a:effectLst/>
                <a:latin typeface="Days One" panose="020B0604020202020204" charset="0"/>
              </a:rPr>
              <a:t>Conclusion</a:t>
            </a:r>
            <a:br>
              <a:rPr lang="en-IN" sz="4000" b="1" i="1" dirty="0">
                <a:solidFill>
                  <a:srgbClr val="FF0000"/>
                </a:solidFill>
                <a:effectLst/>
                <a:latin typeface="Days One" panose="020B0604020202020204" charset="0"/>
              </a:rPr>
            </a:br>
            <a:endParaRPr sz="4000" b="1" i="1" dirty="0">
              <a:solidFill>
                <a:srgbClr val="FF0000"/>
              </a:solidFill>
              <a:latin typeface="Days One" panose="020B0604020202020204" charset="0"/>
            </a:endParaRPr>
          </a:p>
        </p:txBody>
      </p:sp>
      <p:sp>
        <p:nvSpPr>
          <p:cNvPr id="2128" name="Google Shape;2128;p38"/>
          <p:cNvSpPr txBox="1">
            <a:spLocks noGrp="1"/>
          </p:cNvSpPr>
          <p:nvPr>
            <p:ph type="subTitle" idx="1"/>
          </p:nvPr>
        </p:nvSpPr>
        <p:spPr>
          <a:xfrm flipH="1">
            <a:off x="4572000" y="2318504"/>
            <a:ext cx="4416005" cy="8640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1" i="0" dirty="0">
                <a:solidFill>
                  <a:srgbClr val="FFC000"/>
                </a:solidFill>
                <a:effectLst/>
                <a:latin typeface="Days One" panose="020B0604020202020204" charset="0"/>
              </a:rPr>
              <a:t>Stock market cybersecurity attacks are a serious threat, but there are a number of things that investors and businesses can do to protect themselves. By following the tips above, you can help to reduce your risk of becoming a victim of a stock market cybersecurity attack.</a:t>
            </a:r>
            <a:endParaRPr sz="1400" b="1" dirty="0">
              <a:solidFill>
                <a:srgbClr val="FFC000"/>
              </a:solidFill>
              <a:latin typeface="Days One" panose="020B060402020202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pic>
        <p:nvPicPr>
          <p:cNvPr id="2" name="Picture 1">
            <a:extLst>
              <a:ext uri="{FF2B5EF4-FFF2-40B4-BE49-F238E27FC236}">
                <a16:creationId xmlns:a16="http://schemas.microsoft.com/office/drawing/2014/main" id="{8E0E73C8-ED95-495A-AA22-8048B41A4627}"/>
              </a:ext>
            </a:extLst>
          </p:cNvPr>
          <p:cNvPicPr>
            <a:picLocks noChangeAspect="1"/>
          </p:cNvPicPr>
          <p:nvPr/>
        </p:nvPicPr>
        <p:blipFill>
          <a:blip r:embed="rId3"/>
          <a:stretch>
            <a:fillRect/>
          </a:stretch>
        </p:blipFill>
        <p:spPr>
          <a:xfrm>
            <a:off x="0" y="0"/>
            <a:ext cx="9144000" cy="5143500"/>
          </a:xfrm>
          <a:prstGeom prst="rect">
            <a:avLst/>
          </a:prstGeom>
        </p:spPr>
      </p:pic>
      <p:sp>
        <p:nvSpPr>
          <p:cNvPr id="2543" name="Google Shape;2543;p45"/>
          <p:cNvSpPr/>
          <p:nvPr/>
        </p:nvSpPr>
        <p:spPr>
          <a:xfrm rot="10800000" flipH="1">
            <a:off x="2455624" y="55187"/>
            <a:ext cx="2087092" cy="1155600"/>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5"/>
          <p:cNvSpPr txBox="1">
            <a:spLocks noGrp="1"/>
          </p:cNvSpPr>
          <p:nvPr>
            <p:ph type="title"/>
          </p:nvPr>
        </p:nvSpPr>
        <p:spPr>
          <a:xfrm>
            <a:off x="3784790" y="1368663"/>
            <a:ext cx="5262391" cy="2104669"/>
          </a:xfrm>
          <a:prstGeom prst="rect">
            <a:avLst/>
          </a:prstGeom>
        </p:spPr>
        <p:txBody>
          <a:bodyPr spcFirstLastPara="1" wrap="square" lIns="91425" tIns="91425" rIns="91425" bIns="91425" anchor="ctr" anchorCtr="0">
            <a:noAutofit/>
          </a:bodyPr>
          <a:lstStyle/>
          <a:p>
            <a:pPr algn="l">
              <a:buClr>
                <a:srgbClr val="FFC000"/>
              </a:buClr>
            </a:pPr>
            <a:r>
              <a:rPr lang="en-US" sz="1200" b="1" i="0" dirty="0">
                <a:solidFill>
                  <a:srgbClr val="FFC000"/>
                </a:solidFill>
                <a:effectLst/>
                <a:latin typeface="Days One" panose="020B0604020202020204" charset="0"/>
              </a:rPr>
              <a:t>Be wary of unsolicited investment advice, especially if it comes from someone you don't know.</a:t>
            </a:r>
            <a:br>
              <a:rPr lang="en-US" sz="1200" b="1" i="0" dirty="0">
                <a:solidFill>
                  <a:srgbClr val="FFC000"/>
                </a:solidFill>
                <a:effectLst/>
                <a:latin typeface="Days One" panose="020B0604020202020204" charset="0"/>
              </a:rPr>
            </a:br>
            <a:br>
              <a:rPr lang="en-US" sz="1200" b="1" i="0" dirty="0">
                <a:solidFill>
                  <a:srgbClr val="FFC000"/>
                </a:solidFill>
                <a:effectLst/>
                <a:latin typeface="Days One" panose="020B0604020202020204" charset="0"/>
              </a:rPr>
            </a:br>
            <a:r>
              <a:rPr lang="en-US" sz="1200" b="1" i="0" dirty="0">
                <a:solidFill>
                  <a:srgbClr val="FFC000"/>
                </a:solidFill>
                <a:effectLst/>
                <a:latin typeface="Days One" panose="020B0604020202020204" charset="0"/>
              </a:rPr>
              <a:t>Do your research before investing in any stock or </a:t>
            </a:r>
            <a:r>
              <a:rPr lang="en-US" sz="1200" b="1" i="0" dirty="0" err="1">
                <a:solidFill>
                  <a:srgbClr val="FFC000"/>
                </a:solidFill>
                <a:effectLst/>
                <a:latin typeface="Days One" panose="020B0604020202020204" charset="0"/>
              </a:rPr>
              <a:t>security.Be</a:t>
            </a:r>
            <a:r>
              <a:rPr lang="en-US" sz="1200" b="1" i="0" dirty="0">
                <a:solidFill>
                  <a:srgbClr val="FFC000"/>
                </a:solidFill>
                <a:effectLst/>
                <a:latin typeface="Days One" panose="020B0604020202020204" charset="0"/>
              </a:rPr>
              <a:t> careful about using mobile apps to trade stocks.</a:t>
            </a:r>
            <a:br>
              <a:rPr lang="en-US" sz="1200" b="1" i="0" dirty="0">
                <a:solidFill>
                  <a:srgbClr val="FFC000"/>
                </a:solidFill>
                <a:effectLst/>
                <a:latin typeface="Days One" panose="020B0604020202020204" charset="0"/>
              </a:rPr>
            </a:br>
            <a:br>
              <a:rPr lang="en-US" sz="1200" b="1" i="0" dirty="0">
                <a:solidFill>
                  <a:srgbClr val="FFC000"/>
                </a:solidFill>
                <a:effectLst/>
                <a:latin typeface="Days One" panose="020B0604020202020204" charset="0"/>
              </a:rPr>
            </a:br>
            <a:r>
              <a:rPr lang="en-US" sz="1200" b="1" i="0" dirty="0">
                <a:solidFill>
                  <a:srgbClr val="FFC000"/>
                </a:solidFill>
                <a:effectLst/>
                <a:latin typeface="Days One" panose="020B0604020202020204" charset="0"/>
              </a:rPr>
              <a:t> Mobile apps are often more vulnerable to cyber attacks than desktop websites.</a:t>
            </a:r>
            <a:br>
              <a:rPr lang="en-US" sz="1200" b="1" i="0" dirty="0">
                <a:solidFill>
                  <a:srgbClr val="FFC000"/>
                </a:solidFill>
                <a:effectLst/>
                <a:latin typeface="Days One" panose="020B0604020202020204" charset="0"/>
              </a:rPr>
            </a:br>
            <a:br>
              <a:rPr lang="en-US" sz="1200" b="1" i="0" dirty="0">
                <a:solidFill>
                  <a:srgbClr val="FFC000"/>
                </a:solidFill>
                <a:effectLst/>
                <a:latin typeface="Days One" panose="020B0604020202020204" charset="0"/>
              </a:rPr>
            </a:br>
            <a:r>
              <a:rPr lang="en-US" sz="1200" b="1" i="0" dirty="0">
                <a:solidFill>
                  <a:srgbClr val="FFC000"/>
                </a:solidFill>
                <a:effectLst/>
                <a:latin typeface="Days One" panose="020B0604020202020204" charset="0"/>
              </a:rPr>
              <a:t>Monitor your investment accounts regularly for any suspicious activity.</a:t>
            </a:r>
          </a:p>
        </p:txBody>
      </p:sp>
      <p:sp>
        <p:nvSpPr>
          <p:cNvPr id="2545" name="Google Shape;2545;p45"/>
          <p:cNvSpPr txBox="1">
            <a:spLocks noGrp="1"/>
          </p:cNvSpPr>
          <p:nvPr>
            <p:ph type="title" idx="2"/>
          </p:nvPr>
        </p:nvSpPr>
        <p:spPr>
          <a:xfrm>
            <a:off x="2475374" y="396296"/>
            <a:ext cx="2096626" cy="953632"/>
          </a:xfrm>
          <a:prstGeom prst="rect">
            <a:avLst/>
          </a:prstGeom>
        </p:spPr>
        <p:txBody>
          <a:bodyPr spcFirstLastPara="1" wrap="square" lIns="91425" tIns="91425" rIns="91425" bIns="91425" anchor="ctr" anchorCtr="0">
            <a:noAutofit/>
          </a:bodyPr>
          <a:lstStyle/>
          <a:p>
            <a:r>
              <a:rPr lang="en-IN" sz="2400" b="1" i="1" dirty="0">
                <a:solidFill>
                  <a:srgbClr val="FF0000"/>
                </a:solidFill>
                <a:effectLst/>
                <a:latin typeface="Days One" panose="020B0604020202020204" charset="0"/>
              </a:rPr>
              <a:t>Additional tips</a:t>
            </a:r>
            <a:br>
              <a:rPr lang="en-IN" sz="2400" b="1" i="1" dirty="0">
                <a:solidFill>
                  <a:srgbClr val="FF0000"/>
                </a:solidFill>
                <a:effectLst/>
                <a:latin typeface="Days One" panose="020B0604020202020204" charset="0"/>
              </a:rPr>
            </a:br>
            <a:endParaRPr lang="en-IN" sz="2400" b="1" i="1" dirty="0">
              <a:solidFill>
                <a:srgbClr val="FF0000"/>
              </a:solidFill>
              <a:latin typeface="Days One" panose="020B0604020202020204" charset="0"/>
            </a:endParaRPr>
          </a:p>
        </p:txBody>
      </p:sp>
      <p:sp>
        <p:nvSpPr>
          <p:cNvPr id="2546" name="Google Shape;2546;p45"/>
          <p:cNvSpPr txBox="1">
            <a:spLocks noGrp="1"/>
          </p:cNvSpPr>
          <p:nvPr>
            <p:ph type="subTitle" idx="1"/>
          </p:nvPr>
        </p:nvSpPr>
        <p:spPr>
          <a:xfrm>
            <a:off x="4572477" y="3623464"/>
            <a:ext cx="45585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i="0" dirty="0">
                <a:solidFill>
                  <a:srgbClr val="E3E3E3"/>
                </a:solidFill>
                <a:effectLst/>
                <a:latin typeface="Days One" panose="020B0604020202020204" charset="0"/>
              </a:rPr>
              <a:t>If you think you may have been the victim of a stock market cybersecurity attack, you should report it to your stockbroker or exchange immediately. You should also contact the authorities and file a police report.</a:t>
            </a:r>
            <a:endParaRPr sz="1200" b="1" dirty="0">
              <a:latin typeface="Days One" panose="020B0604020202020204" charset="0"/>
            </a:endParaRPr>
          </a:p>
        </p:txBody>
      </p:sp>
      <p:grpSp>
        <p:nvGrpSpPr>
          <p:cNvPr id="2547" name="Google Shape;2547;p45"/>
          <p:cNvGrpSpPr/>
          <p:nvPr/>
        </p:nvGrpSpPr>
        <p:grpSpPr>
          <a:xfrm>
            <a:off x="722274" y="1094377"/>
            <a:ext cx="2966700" cy="2970596"/>
            <a:chOff x="722274" y="1280027"/>
            <a:chExt cx="2966700" cy="2970596"/>
          </a:xfrm>
        </p:grpSpPr>
        <p:sp>
          <p:nvSpPr>
            <p:cNvPr id="2548" name="Google Shape;2548;p45"/>
            <p:cNvSpPr/>
            <p:nvPr/>
          </p:nvSpPr>
          <p:spPr>
            <a:xfrm rot="10800000">
              <a:off x="722274" y="1280027"/>
              <a:ext cx="2966700" cy="2966100"/>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9" name="Google Shape;2549;p45"/>
            <p:cNvGrpSpPr/>
            <p:nvPr/>
          </p:nvGrpSpPr>
          <p:grpSpPr>
            <a:xfrm>
              <a:off x="891050" y="1697301"/>
              <a:ext cx="2747976" cy="2553322"/>
              <a:chOff x="891050" y="1697301"/>
              <a:chExt cx="2747976" cy="2553322"/>
            </a:xfrm>
          </p:grpSpPr>
          <p:sp>
            <p:nvSpPr>
              <p:cNvPr id="2550" name="Google Shape;2550;p45"/>
              <p:cNvSpPr/>
              <p:nvPr/>
            </p:nvSpPr>
            <p:spPr>
              <a:xfrm>
                <a:off x="2716900" y="3049916"/>
                <a:ext cx="709430" cy="1200139"/>
              </a:xfrm>
              <a:custGeom>
                <a:avLst/>
                <a:gdLst/>
                <a:ahLst/>
                <a:cxnLst/>
                <a:rect l="l" t="t" r="r" b="b"/>
                <a:pathLst>
                  <a:path w="10328" h="14955" extrusionOk="0">
                    <a:moveTo>
                      <a:pt x="5316" y="0"/>
                    </a:moveTo>
                    <a:cubicBezTo>
                      <a:pt x="3668" y="0"/>
                      <a:pt x="1619" y="700"/>
                      <a:pt x="680" y="1550"/>
                    </a:cubicBezTo>
                    <a:cubicBezTo>
                      <a:pt x="0" y="2171"/>
                      <a:pt x="231" y="5968"/>
                      <a:pt x="198" y="7433"/>
                    </a:cubicBezTo>
                    <a:cubicBezTo>
                      <a:pt x="159" y="8906"/>
                      <a:pt x="588" y="12524"/>
                      <a:pt x="337" y="14954"/>
                    </a:cubicBezTo>
                    <a:lnTo>
                      <a:pt x="10017" y="14954"/>
                    </a:lnTo>
                    <a:cubicBezTo>
                      <a:pt x="10017" y="14954"/>
                      <a:pt x="9773" y="10557"/>
                      <a:pt x="9885" y="7433"/>
                    </a:cubicBezTo>
                    <a:cubicBezTo>
                      <a:pt x="9991" y="4317"/>
                      <a:pt x="10327" y="1841"/>
                      <a:pt x="9753" y="1293"/>
                    </a:cubicBezTo>
                    <a:cubicBezTo>
                      <a:pt x="8921" y="500"/>
                      <a:pt x="7237" y="84"/>
                      <a:pt x="5553" y="5"/>
                    </a:cubicBezTo>
                    <a:cubicBezTo>
                      <a:pt x="5475" y="2"/>
                      <a:pt x="5396" y="0"/>
                      <a:pt x="5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5"/>
              <p:cNvSpPr/>
              <p:nvPr/>
            </p:nvSpPr>
            <p:spPr>
              <a:xfrm>
                <a:off x="2970109" y="2853388"/>
                <a:ext cx="215874" cy="271073"/>
              </a:xfrm>
              <a:custGeom>
                <a:avLst/>
                <a:gdLst/>
                <a:ahLst/>
                <a:cxnLst/>
                <a:rect l="l" t="t" r="r" b="b"/>
                <a:pathLst>
                  <a:path w="3203" h="4022" extrusionOk="0">
                    <a:moveTo>
                      <a:pt x="3150" y="1"/>
                    </a:moveTo>
                    <a:lnTo>
                      <a:pt x="1816" y="34"/>
                    </a:lnTo>
                    <a:lnTo>
                      <a:pt x="245" y="780"/>
                    </a:lnTo>
                    <a:lnTo>
                      <a:pt x="0" y="972"/>
                    </a:lnTo>
                    <a:cubicBezTo>
                      <a:pt x="27" y="1216"/>
                      <a:pt x="7" y="2906"/>
                      <a:pt x="20" y="3567"/>
                    </a:cubicBezTo>
                    <a:cubicBezTo>
                      <a:pt x="475" y="3877"/>
                      <a:pt x="945" y="4021"/>
                      <a:pt x="1434" y="4021"/>
                    </a:cubicBezTo>
                    <a:cubicBezTo>
                      <a:pt x="1997" y="4021"/>
                      <a:pt x="2585" y="3830"/>
                      <a:pt x="3203" y="3481"/>
                    </a:cubicBezTo>
                    <a:cubicBezTo>
                      <a:pt x="2985" y="2669"/>
                      <a:pt x="3117" y="470"/>
                      <a:pt x="3150" y="1"/>
                    </a:cubicBezTo>
                    <a:close/>
                  </a:path>
                </a:pathLst>
              </a:custGeom>
              <a:solidFill>
                <a:srgbClr val="E66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5"/>
              <p:cNvSpPr/>
              <p:nvPr/>
            </p:nvSpPr>
            <p:spPr>
              <a:xfrm>
                <a:off x="2518430" y="2251352"/>
                <a:ext cx="181164" cy="216144"/>
              </a:xfrm>
              <a:custGeom>
                <a:avLst/>
                <a:gdLst/>
                <a:ahLst/>
                <a:cxnLst/>
                <a:rect l="l" t="t" r="r" b="b"/>
                <a:pathLst>
                  <a:path w="2688" h="3207" extrusionOk="0">
                    <a:moveTo>
                      <a:pt x="2476" y="0"/>
                    </a:moveTo>
                    <a:lnTo>
                      <a:pt x="0" y="99"/>
                    </a:lnTo>
                    <a:cubicBezTo>
                      <a:pt x="0" y="99"/>
                      <a:pt x="1446" y="2635"/>
                      <a:pt x="1757" y="2945"/>
                    </a:cubicBezTo>
                    <a:cubicBezTo>
                      <a:pt x="1988" y="3177"/>
                      <a:pt x="2392" y="3206"/>
                      <a:pt x="2583" y="3206"/>
                    </a:cubicBezTo>
                    <a:cubicBezTo>
                      <a:pt x="2648" y="3206"/>
                      <a:pt x="2688" y="3203"/>
                      <a:pt x="2688" y="3203"/>
                    </a:cubicBezTo>
                    <a:lnTo>
                      <a:pt x="24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5"/>
              <p:cNvSpPr/>
              <p:nvPr/>
            </p:nvSpPr>
            <p:spPr>
              <a:xfrm>
                <a:off x="2006634" y="1704444"/>
                <a:ext cx="842536" cy="564319"/>
              </a:xfrm>
              <a:custGeom>
                <a:avLst/>
                <a:gdLst/>
                <a:ahLst/>
                <a:cxnLst/>
                <a:rect l="l" t="t" r="r" b="b"/>
                <a:pathLst>
                  <a:path w="12501" h="8373" extrusionOk="0">
                    <a:moveTo>
                      <a:pt x="1757" y="0"/>
                    </a:moveTo>
                    <a:cubicBezTo>
                      <a:pt x="787" y="0"/>
                      <a:pt x="1" y="786"/>
                      <a:pt x="1" y="1757"/>
                    </a:cubicBezTo>
                    <a:lnTo>
                      <a:pt x="1" y="6616"/>
                    </a:lnTo>
                    <a:cubicBezTo>
                      <a:pt x="1" y="7587"/>
                      <a:pt x="787" y="8373"/>
                      <a:pt x="1757" y="8373"/>
                    </a:cubicBezTo>
                    <a:lnTo>
                      <a:pt x="10744" y="8373"/>
                    </a:lnTo>
                    <a:cubicBezTo>
                      <a:pt x="11714" y="8373"/>
                      <a:pt x="12500" y="7587"/>
                      <a:pt x="12500" y="6616"/>
                    </a:cubicBezTo>
                    <a:lnTo>
                      <a:pt x="12500" y="1757"/>
                    </a:lnTo>
                    <a:cubicBezTo>
                      <a:pt x="12500" y="786"/>
                      <a:pt x="11714" y="0"/>
                      <a:pt x="107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5"/>
              <p:cNvSpPr/>
              <p:nvPr/>
            </p:nvSpPr>
            <p:spPr>
              <a:xfrm>
                <a:off x="2109007" y="1813893"/>
                <a:ext cx="467806" cy="18737"/>
              </a:xfrm>
              <a:custGeom>
                <a:avLst/>
                <a:gdLst/>
                <a:ahLst/>
                <a:cxnLst/>
                <a:rect l="l" t="t" r="r" b="b"/>
                <a:pathLst>
                  <a:path w="6941" h="278" extrusionOk="0">
                    <a:moveTo>
                      <a:pt x="133" y="1"/>
                    </a:moveTo>
                    <a:cubicBezTo>
                      <a:pt x="60" y="1"/>
                      <a:pt x="1" y="67"/>
                      <a:pt x="1" y="139"/>
                    </a:cubicBezTo>
                    <a:cubicBezTo>
                      <a:pt x="1" y="218"/>
                      <a:pt x="60" y="278"/>
                      <a:pt x="133" y="278"/>
                    </a:cubicBezTo>
                    <a:lnTo>
                      <a:pt x="6802" y="278"/>
                    </a:lnTo>
                    <a:cubicBezTo>
                      <a:pt x="6874" y="278"/>
                      <a:pt x="6940" y="218"/>
                      <a:pt x="6940" y="139"/>
                    </a:cubicBezTo>
                    <a:cubicBezTo>
                      <a:pt x="6940" y="67"/>
                      <a:pt x="6874" y="1"/>
                      <a:pt x="68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5"/>
              <p:cNvSpPr/>
              <p:nvPr/>
            </p:nvSpPr>
            <p:spPr>
              <a:xfrm>
                <a:off x="2639471" y="1813893"/>
                <a:ext cx="107297" cy="18737"/>
              </a:xfrm>
              <a:custGeom>
                <a:avLst/>
                <a:gdLst/>
                <a:ahLst/>
                <a:cxnLst/>
                <a:rect l="l" t="t" r="r" b="b"/>
                <a:pathLst>
                  <a:path w="1592" h="278" extrusionOk="0">
                    <a:moveTo>
                      <a:pt x="139" y="1"/>
                    </a:moveTo>
                    <a:cubicBezTo>
                      <a:pt x="66" y="1"/>
                      <a:pt x="0" y="67"/>
                      <a:pt x="0" y="139"/>
                    </a:cubicBezTo>
                    <a:cubicBezTo>
                      <a:pt x="0" y="218"/>
                      <a:pt x="66" y="278"/>
                      <a:pt x="139" y="278"/>
                    </a:cubicBezTo>
                    <a:lnTo>
                      <a:pt x="1453" y="278"/>
                    </a:lnTo>
                    <a:cubicBezTo>
                      <a:pt x="1532" y="278"/>
                      <a:pt x="1592" y="218"/>
                      <a:pt x="1592" y="139"/>
                    </a:cubicBezTo>
                    <a:cubicBezTo>
                      <a:pt x="1592" y="67"/>
                      <a:pt x="1532"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5"/>
              <p:cNvSpPr/>
              <p:nvPr/>
            </p:nvSpPr>
            <p:spPr>
              <a:xfrm>
                <a:off x="2109007" y="1895778"/>
                <a:ext cx="259952" cy="18332"/>
              </a:xfrm>
              <a:custGeom>
                <a:avLst/>
                <a:gdLst/>
                <a:ahLst/>
                <a:cxnLst/>
                <a:rect l="l" t="t" r="r" b="b"/>
                <a:pathLst>
                  <a:path w="3857" h="272" extrusionOk="0">
                    <a:moveTo>
                      <a:pt x="133" y="0"/>
                    </a:moveTo>
                    <a:cubicBezTo>
                      <a:pt x="60" y="0"/>
                      <a:pt x="1" y="60"/>
                      <a:pt x="1" y="139"/>
                    </a:cubicBezTo>
                    <a:cubicBezTo>
                      <a:pt x="1" y="212"/>
                      <a:pt x="60" y="271"/>
                      <a:pt x="133" y="271"/>
                    </a:cubicBezTo>
                    <a:lnTo>
                      <a:pt x="3718" y="271"/>
                    </a:lnTo>
                    <a:cubicBezTo>
                      <a:pt x="3797" y="271"/>
                      <a:pt x="3857" y="212"/>
                      <a:pt x="3857" y="139"/>
                    </a:cubicBezTo>
                    <a:cubicBezTo>
                      <a:pt x="3857" y="60"/>
                      <a:pt x="3797" y="0"/>
                      <a:pt x="37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5"/>
              <p:cNvSpPr/>
              <p:nvPr/>
            </p:nvSpPr>
            <p:spPr>
              <a:xfrm>
                <a:off x="2432097" y="1895778"/>
                <a:ext cx="314679" cy="18332"/>
              </a:xfrm>
              <a:custGeom>
                <a:avLst/>
                <a:gdLst/>
                <a:ahLst/>
                <a:cxnLst/>
                <a:rect l="l" t="t" r="r" b="b"/>
                <a:pathLst>
                  <a:path w="4669" h="272" extrusionOk="0">
                    <a:moveTo>
                      <a:pt x="132" y="0"/>
                    </a:moveTo>
                    <a:cubicBezTo>
                      <a:pt x="60" y="0"/>
                      <a:pt x="0" y="60"/>
                      <a:pt x="0" y="139"/>
                    </a:cubicBezTo>
                    <a:cubicBezTo>
                      <a:pt x="0" y="212"/>
                      <a:pt x="60" y="271"/>
                      <a:pt x="132" y="271"/>
                    </a:cubicBezTo>
                    <a:lnTo>
                      <a:pt x="4530" y="271"/>
                    </a:lnTo>
                    <a:cubicBezTo>
                      <a:pt x="4609" y="271"/>
                      <a:pt x="4669" y="212"/>
                      <a:pt x="4669" y="139"/>
                    </a:cubicBezTo>
                    <a:cubicBezTo>
                      <a:pt x="4669" y="60"/>
                      <a:pt x="4609" y="0"/>
                      <a:pt x="4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5"/>
              <p:cNvSpPr/>
              <p:nvPr/>
            </p:nvSpPr>
            <p:spPr>
              <a:xfrm>
                <a:off x="2109007" y="1977190"/>
                <a:ext cx="81955" cy="18804"/>
              </a:xfrm>
              <a:custGeom>
                <a:avLst/>
                <a:gdLst/>
                <a:ahLst/>
                <a:cxnLst/>
                <a:rect l="l" t="t" r="r" b="b"/>
                <a:pathLst>
                  <a:path w="1216" h="279" extrusionOk="0">
                    <a:moveTo>
                      <a:pt x="133" y="1"/>
                    </a:moveTo>
                    <a:cubicBezTo>
                      <a:pt x="60" y="1"/>
                      <a:pt x="1" y="60"/>
                      <a:pt x="1" y="139"/>
                    </a:cubicBezTo>
                    <a:cubicBezTo>
                      <a:pt x="1" y="212"/>
                      <a:pt x="60" y="278"/>
                      <a:pt x="133" y="278"/>
                    </a:cubicBezTo>
                    <a:lnTo>
                      <a:pt x="1077" y="278"/>
                    </a:lnTo>
                    <a:cubicBezTo>
                      <a:pt x="1156" y="278"/>
                      <a:pt x="1215" y="212"/>
                      <a:pt x="1215" y="139"/>
                    </a:cubicBezTo>
                    <a:cubicBezTo>
                      <a:pt x="1215" y="60"/>
                      <a:pt x="1156" y="1"/>
                      <a:pt x="1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5"/>
              <p:cNvSpPr/>
              <p:nvPr/>
            </p:nvSpPr>
            <p:spPr>
              <a:xfrm>
                <a:off x="2227824" y="1977190"/>
                <a:ext cx="518961" cy="18804"/>
              </a:xfrm>
              <a:custGeom>
                <a:avLst/>
                <a:gdLst/>
                <a:ahLst/>
                <a:cxnLst/>
                <a:rect l="l" t="t" r="r" b="b"/>
                <a:pathLst>
                  <a:path w="7700" h="279" extrusionOk="0">
                    <a:moveTo>
                      <a:pt x="139" y="1"/>
                    </a:moveTo>
                    <a:cubicBezTo>
                      <a:pt x="67" y="1"/>
                      <a:pt x="1" y="60"/>
                      <a:pt x="1" y="139"/>
                    </a:cubicBezTo>
                    <a:cubicBezTo>
                      <a:pt x="1" y="212"/>
                      <a:pt x="67" y="278"/>
                      <a:pt x="139" y="278"/>
                    </a:cubicBezTo>
                    <a:lnTo>
                      <a:pt x="7561" y="278"/>
                    </a:lnTo>
                    <a:cubicBezTo>
                      <a:pt x="7640" y="278"/>
                      <a:pt x="7700" y="212"/>
                      <a:pt x="7700" y="139"/>
                    </a:cubicBezTo>
                    <a:cubicBezTo>
                      <a:pt x="7700" y="60"/>
                      <a:pt x="7640" y="1"/>
                      <a:pt x="7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5"/>
              <p:cNvSpPr/>
              <p:nvPr/>
            </p:nvSpPr>
            <p:spPr>
              <a:xfrm>
                <a:off x="2109007" y="2058670"/>
                <a:ext cx="408159" cy="18737"/>
              </a:xfrm>
              <a:custGeom>
                <a:avLst/>
                <a:gdLst/>
                <a:ahLst/>
                <a:cxnLst/>
                <a:rect l="l" t="t" r="r" b="b"/>
                <a:pathLst>
                  <a:path w="6056" h="278" extrusionOk="0">
                    <a:moveTo>
                      <a:pt x="133" y="0"/>
                    </a:moveTo>
                    <a:cubicBezTo>
                      <a:pt x="60" y="0"/>
                      <a:pt x="1" y="66"/>
                      <a:pt x="1" y="139"/>
                    </a:cubicBezTo>
                    <a:cubicBezTo>
                      <a:pt x="1" y="218"/>
                      <a:pt x="60" y="277"/>
                      <a:pt x="133" y="277"/>
                    </a:cubicBezTo>
                    <a:lnTo>
                      <a:pt x="5917" y="277"/>
                    </a:lnTo>
                    <a:cubicBezTo>
                      <a:pt x="5996" y="277"/>
                      <a:pt x="6055" y="218"/>
                      <a:pt x="6055" y="139"/>
                    </a:cubicBezTo>
                    <a:cubicBezTo>
                      <a:pt x="6055" y="66"/>
                      <a:pt x="5996" y="0"/>
                      <a:pt x="5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5"/>
              <p:cNvSpPr/>
              <p:nvPr/>
            </p:nvSpPr>
            <p:spPr>
              <a:xfrm>
                <a:off x="2610086" y="2058670"/>
                <a:ext cx="136682" cy="18737"/>
              </a:xfrm>
              <a:custGeom>
                <a:avLst/>
                <a:gdLst/>
                <a:ahLst/>
                <a:cxnLst/>
                <a:rect l="l" t="t" r="r" b="b"/>
                <a:pathLst>
                  <a:path w="2028" h="278" extrusionOk="0">
                    <a:moveTo>
                      <a:pt x="133" y="0"/>
                    </a:moveTo>
                    <a:cubicBezTo>
                      <a:pt x="60" y="0"/>
                      <a:pt x="0" y="66"/>
                      <a:pt x="0" y="139"/>
                    </a:cubicBezTo>
                    <a:cubicBezTo>
                      <a:pt x="0" y="218"/>
                      <a:pt x="60" y="277"/>
                      <a:pt x="133" y="277"/>
                    </a:cubicBezTo>
                    <a:lnTo>
                      <a:pt x="1889" y="277"/>
                    </a:lnTo>
                    <a:cubicBezTo>
                      <a:pt x="1968" y="277"/>
                      <a:pt x="2028" y="218"/>
                      <a:pt x="2028" y="139"/>
                    </a:cubicBezTo>
                    <a:cubicBezTo>
                      <a:pt x="2028" y="66"/>
                      <a:pt x="1968" y="0"/>
                      <a:pt x="1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5"/>
              <p:cNvSpPr/>
              <p:nvPr/>
            </p:nvSpPr>
            <p:spPr>
              <a:xfrm>
                <a:off x="2220680" y="2140555"/>
                <a:ext cx="148274" cy="18265"/>
              </a:xfrm>
              <a:custGeom>
                <a:avLst/>
                <a:gdLst/>
                <a:ahLst/>
                <a:cxnLst/>
                <a:rect l="l" t="t" r="r" b="b"/>
                <a:pathLst>
                  <a:path w="2200" h="271" extrusionOk="0">
                    <a:moveTo>
                      <a:pt x="133" y="0"/>
                    </a:moveTo>
                    <a:cubicBezTo>
                      <a:pt x="60" y="0"/>
                      <a:pt x="1" y="59"/>
                      <a:pt x="1" y="139"/>
                    </a:cubicBezTo>
                    <a:cubicBezTo>
                      <a:pt x="1" y="211"/>
                      <a:pt x="60" y="271"/>
                      <a:pt x="133" y="271"/>
                    </a:cubicBezTo>
                    <a:lnTo>
                      <a:pt x="2061" y="271"/>
                    </a:lnTo>
                    <a:cubicBezTo>
                      <a:pt x="2140" y="271"/>
                      <a:pt x="2200" y="211"/>
                      <a:pt x="2200" y="139"/>
                    </a:cubicBezTo>
                    <a:cubicBezTo>
                      <a:pt x="2200" y="59"/>
                      <a:pt x="2140" y="0"/>
                      <a:pt x="20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5"/>
              <p:cNvSpPr/>
              <p:nvPr/>
            </p:nvSpPr>
            <p:spPr>
              <a:xfrm>
                <a:off x="2416933" y="2140555"/>
                <a:ext cx="163439" cy="18265"/>
              </a:xfrm>
              <a:custGeom>
                <a:avLst/>
                <a:gdLst/>
                <a:ahLst/>
                <a:cxnLst/>
                <a:rect l="l" t="t" r="r" b="b"/>
                <a:pathLst>
                  <a:path w="2425" h="271" extrusionOk="0">
                    <a:moveTo>
                      <a:pt x="139" y="0"/>
                    </a:moveTo>
                    <a:cubicBezTo>
                      <a:pt x="67" y="0"/>
                      <a:pt x="1" y="59"/>
                      <a:pt x="1" y="139"/>
                    </a:cubicBezTo>
                    <a:cubicBezTo>
                      <a:pt x="1" y="211"/>
                      <a:pt x="67" y="271"/>
                      <a:pt x="139" y="271"/>
                    </a:cubicBezTo>
                    <a:lnTo>
                      <a:pt x="2285" y="271"/>
                    </a:lnTo>
                    <a:cubicBezTo>
                      <a:pt x="2365" y="271"/>
                      <a:pt x="2424" y="211"/>
                      <a:pt x="2424" y="139"/>
                    </a:cubicBezTo>
                    <a:cubicBezTo>
                      <a:pt x="2424" y="59"/>
                      <a:pt x="2365" y="0"/>
                      <a:pt x="2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5"/>
              <p:cNvSpPr/>
              <p:nvPr/>
            </p:nvSpPr>
            <p:spPr>
              <a:xfrm>
                <a:off x="1999086" y="1697301"/>
                <a:ext cx="857633" cy="777498"/>
              </a:xfrm>
              <a:custGeom>
                <a:avLst/>
                <a:gdLst/>
                <a:ahLst/>
                <a:cxnLst/>
                <a:rect l="l" t="t" r="r" b="b"/>
                <a:pathLst>
                  <a:path w="12725" h="11536" extrusionOk="0">
                    <a:moveTo>
                      <a:pt x="10856" y="218"/>
                    </a:moveTo>
                    <a:cubicBezTo>
                      <a:pt x="11767" y="218"/>
                      <a:pt x="12500" y="958"/>
                      <a:pt x="12500" y="1863"/>
                    </a:cubicBezTo>
                    <a:lnTo>
                      <a:pt x="12500" y="6722"/>
                    </a:lnTo>
                    <a:cubicBezTo>
                      <a:pt x="12500" y="7627"/>
                      <a:pt x="11767" y="8366"/>
                      <a:pt x="10856" y="8366"/>
                    </a:cubicBezTo>
                    <a:lnTo>
                      <a:pt x="10202" y="8366"/>
                    </a:lnTo>
                    <a:cubicBezTo>
                      <a:pt x="10169" y="8366"/>
                      <a:pt x="10143" y="8380"/>
                      <a:pt x="10123" y="8399"/>
                    </a:cubicBezTo>
                    <a:cubicBezTo>
                      <a:pt x="10103" y="8426"/>
                      <a:pt x="10090" y="8452"/>
                      <a:pt x="10090" y="8485"/>
                    </a:cubicBezTo>
                    <a:lnTo>
                      <a:pt x="10275" y="11311"/>
                    </a:lnTo>
                    <a:cubicBezTo>
                      <a:pt x="10097" y="11311"/>
                      <a:pt x="9740" y="11285"/>
                      <a:pt x="9542" y="11087"/>
                    </a:cubicBezTo>
                    <a:cubicBezTo>
                      <a:pt x="9337" y="10882"/>
                      <a:pt x="8551" y="9575"/>
                      <a:pt x="7891" y="8419"/>
                    </a:cubicBezTo>
                    <a:cubicBezTo>
                      <a:pt x="7871" y="8386"/>
                      <a:pt x="7832" y="8366"/>
                      <a:pt x="7792" y="8366"/>
                    </a:cubicBezTo>
                    <a:lnTo>
                      <a:pt x="1869" y="8366"/>
                    </a:lnTo>
                    <a:cubicBezTo>
                      <a:pt x="958" y="8366"/>
                      <a:pt x="218" y="7627"/>
                      <a:pt x="218" y="6722"/>
                    </a:cubicBezTo>
                    <a:lnTo>
                      <a:pt x="218" y="1863"/>
                    </a:lnTo>
                    <a:cubicBezTo>
                      <a:pt x="218" y="958"/>
                      <a:pt x="958" y="218"/>
                      <a:pt x="1869" y="218"/>
                    </a:cubicBezTo>
                    <a:close/>
                    <a:moveTo>
                      <a:pt x="1869" y="1"/>
                    </a:moveTo>
                    <a:cubicBezTo>
                      <a:pt x="839" y="1"/>
                      <a:pt x="1" y="833"/>
                      <a:pt x="1" y="1863"/>
                    </a:cubicBezTo>
                    <a:lnTo>
                      <a:pt x="1" y="6722"/>
                    </a:lnTo>
                    <a:cubicBezTo>
                      <a:pt x="1" y="7752"/>
                      <a:pt x="839" y="8584"/>
                      <a:pt x="1869" y="8584"/>
                    </a:cubicBezTo>
                    <a:lnTo>
                      <a:pt x="7733" y="8584"/>
                    </a:lnTo>
                    <a:cubicBezTo>
                      <a:pt x="8168" y="9344"/>
                      <a:pt x="9126" y="10981"/>
                      <a:pt x="9383" y="11239"/>
                    </a:cubicBezTo>
                    <a:cubicBezTo>
                      <a:pt x="9641" y="11503"/>
                      <a:pt x="10083" y="11536"/>
                      <a:pt x="10288" y="11536"/>
                    </a:cubicBezTo>
                    <a:cubicBezTo>
                      <a:pt x="10354" y="11536"/>
                      <a:pt x="10394" y="11529"/>
                      <a:pt x="10400" y="11529"/>
                    </a:cubicBezTo>
                    <a:cubicBezTo>
                      <a:pt x="10460" y="11529"/>
                      <a:pt x="10506" y="11476"/>
                      <a:pt x="10499" y="11417"/>
                    </a:cubicBezTo>
                    <a:lnTo>
                      <a:pt x="10321" y="8584"/>
                    </a:lnTo>
                    <a:lnTo>
                      <a:pt x="10856" y="8584"/>
                    </a:lnTo>
                    <a:cubicBezTo>
                      <a:pt x="11886" y="8584"/>
                      <a:pt x="12724" y="7752"/>
                      <a:pt x="12724" y="6722"/>
                    </a:cubicBezTo>
                    <a:lnTo>
                      <a:pt x="12724" y="1863"/>
                    </a:lnTo>
                    <a:cubicBezTo>
                      <a:pt x="12724" y="833"/>
                      <a:pt x="11886" y="1"/>
                      <a:pt x="108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5"/>
              <p:cNvSpPr/>
              <p:nvPr/>
            </p:nvSpPr>
            <p:spPr>
              <a:xfrm>
                <a:off x="2993697" y="2504216"/>
                <a:ext cx="336516" cy="434377"/>
              </a:xfrm>
              <a:custGeom>
                <a:avLst/>
                <a:gdLst/>
                <a:ahLst/>
                <a:cxnLst/>
                <a:rect l="l" t="t" r="r" b="b"/>
                <a:pathLst>
                  <a:path w="4993" h="6445" extrusionOk="0">
                    <a:moveTo>
                      <a:pt x="3878" y="1"/>
                    </a:moveTo>
                    <a:cubicBezTo>
                      <a:pt x="3631" y="1"/>
                      <a:pt x="3401" y="127"/>
                      <a:pt x="3163" y="283"/>
                    </a:cubicBezTo>
                    <a:cubicBezTo>
                      <a:pt x="2826" y="507"/>
                      <a:pt x="330" y="560"/>
                      <a:pt x="165" y="923"/>
                    </a:cubicBezTo>
                    <a:cubicBezTo>
                      <a:pt x="0" y="1286"/>
                      <a:pt x="918" y="1960"/>
                      <a:pt x="845" y="2343"/>
                    </a:cubicBezTo>
                    <a:cubicBezTo>
                      <a:pt x="753" y="2831"/>
                      <a:pt x="2041" y="2811"/>
                      <a:pt x="1994" y="3307"/>
                    </a:cubicBezTo>
                    <a:cubicBezTo>
                      <a:pt x="1961" y="3670"/>
                      <a:pt x="1948" y="4066"/>
                      <a:pt x="2159" y="4343"/>
                    </a:cubicBezTo>
                    <a:cubicBezTo>
                      <a:pt x="2376" y="4623"/>
                      <a:pt x="2224" y="6445"/>
                      <a:pt x="2543" y="6445"/>
                    </a:cubicBezTo>
                    <a:cubicBezTo>
                      <a:pt x="2555" y="6445"/>
                      <a:pt x="2568" y="6442"/>
                      <a:pt x="2582" y="6437"/>
                    </a:cubicBezTo>
                    <a:cubicBezTo>
                      <a:pt x="2582" y="6437"/>
                      <a:pt x="2590" y="6437"/>
                      <a:pt x="2606" y="6437"/>
                    </a:cubicBezTo>
                    <a:cubicBezTo>
                      <a:pt x="2789" y="6437"/>
                      <a:pt x="3955" y="6342"/>
                      <a:pt x="4635" y="3967"/>
                    </a:cubicBezTo>
                    <a:cubicBezTo>
                      <a:pt x="4880" y="3115"/>
                      <a:pt x="4992" y="2151"/>
                      <a:pt x="4979" y="1511"/>
                    </a:cubicBezTo>
                    <a:cubicBezTo>
                      <a:pt x="4966" y="798"/>
                      <a:pt x="4556" y="177"/>
                      <a:pt x="4087" y="32"/>
                    </a:cubicBezTo>
                    <a:cubicBezTo>
                      <a:pt x="4016" y="10"/>
                      <a:pt x="3946" y="1"/>
                      <a:pt x="38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5"/>
              <p:cNvSpPr/>
              <p:nvPr/>
            </p:nvSpPr>
            <p:spPr>
              <a:xfrm>
                <a:off x="2085890" y="3962366"/>
                <a:ext cx="212302" cy="280913"/>
              </a:xfrm>
              <a:custGeom>
                <a:avLst/>
                <a:gdLst/>
                <a:ahLst/>
                <a:cxnLst/>
                <a:rect l="l" t="t" r="r" b="b"/>
                <a:pathLst>
                  <a:path w="3150" h="4168" extrusionOk="0">
                    <a:moveTo>
                      <a:pt x="1941" y="0"/>
                    </a:moveTo>
                    <a:cubicBezTo>
                      <a:pt x="1941" y="0"/>
                      <a:pt x="1232" y="544"/>
                      <a:pt x="855" y="544"/>
                    </a:cubicBezTo>
                    <a:cubicBezTo>
                      <a:pt x="840" y="544"/>
                      <a:pt x="826" y="544"/>
                      <a:pt x="812" y="542"/>
                    </a:cubicBezTo>
                    <a:lnTo>
                      <a:pt x="337" y="1149"/>
                    </a:lnTo>
                    <a:lnTo>
                      <a:pt x="0" y="4167"/>
                    </a:lnTo>
                    <a:cubicBezTo>
                      <a:pt x="0" y="4167"/>
                      <a:pt x="4" y="4167"/>
                      <a:pt x="11" y="4167"/>
                    </a:cubicBezTo>
                    <a:cubicBezTo>
                      <a:pt x="109" y="4167"/>
                      <a:pt x="903" y="4115"/>
                      <a:pt x="2199" y="2529"/>
                    </a:cubicBezTo>
                    <a:cubicBezTo>
                      <a:pt x="2423" y="2265"/>
                      <a:pt x="3150" y="1869"/>
                      <a:pt x="3150" y="1869"/>
                    </a:cubicBezTo>
                    <a:lnTo>
                      <a:pt x="1941" y="0"/>
                    </a:lnTo>
                    <a:close/>
                  </a:path>
                </a:pathLst>
              </a:custGeom>
              <a:solidFill>
                <a:srgbClr val="F79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5"/>
              <p:cNvSpPr/>
              <p:nvPr/>
            </p:nvSpPr>
            <p:spPr>
              <a:xfrm>
                <a:off x="1888761" y="3971734"/>
                <a:ext cx="382279" cy="264940"/>
              </a:xfrm>
              <a:custGeom>
                <a:avLst/>
                <a:gdLst/>
                <a:ahLst/>
                <a:cxnLst/>
                <a:rect l="l" t="t" r="r" b="b"/>
                <a:pathLst>
                  <a:path w="5672" h="3931" extrusionOk="0">
                    <a:moveTo>
                      <a:pt x="885" y="0"/>
                    </a:moveTo>
                    <a:lnTo>
                      <a:pt x="0" y="1922"/>
                    </a:lnTo>
                    <a:cubicBezTo>
                      <a:pt x="0" y="1922"/>
                      <a:pt x="806" y="2239"/>
                      <a:pt x="938" y="2357"/>
                    </a:cubicBezTo>
                    <a:cubicBezTo>
                      <a:pt x="1070" y="2476"/>
                      <a:pt x="1935" y="3467"/>
                      <a:pt x="2496" y="3685"/>
                    </a:cubicBezTo>
                    <a:cubicBezTo>
                      <a:pt x="2916" y="3847"/>
                      <a:pt x="3326" y="3931"/>
                      <a:pt x="3620" y="3931"/>
                    </a:cubicBezTo>
                    <a:cubicBezTo>
                      <a:pt x="3853" y="3931"/>
                      <a:pt x="4013" y="3878"/>
                      <a:pt x="4048" y="3770"/>
                    </a:cubicBezTo>
                    <a:cubicBezTo>
                      <a:pt x="4127" y="3546"/>
                      <a:pt x="3863" y="3513"/>
                      <a:pt x="3929" y="3434"/>
                    </a:cubicBezTo>
                    <a:cubicBezTo>
                      <a:pt x="3935" y="3425"/>
                      <a:pt x="3947" y="3421"/>
                      <a:pt x="3963" y="3421"/>
                    </a:cubicBezTo>
                    <a:cubicBezTo>
                      <a:pt x="4046" y="3421"/>
                      <a:pt x="4246" y="3530"/>
                      <a:pt x="4422" y="3530"/>
                    </a:cubicBezTo>
                    <a:cubicBezTo>
                      <a:pt x="4505" y="3530"/>
                      <a:pt x="4584" y="3505"/>
                      <a:pt x="4642" y="3434"/>
                    </a:cubicBezTo>
                    <a:cubicBezTo>
                      <a:pt x="4853" y="3163"/>
                      <a:pt x="4239" y="3031"/>
                      <a:pt x="4299" y="2952"/>
                    </a:cubicBezTo>
                    <a:cubicBezTo>
                      <a:pt x="4301" y="2948"/>
                      <a:pt x="4305" y="2947"/>
                      <a:pt x="4312" y="2947"/>
                    </a:cubicBezTo>
                    <a:cubicBezTo>
                      <a:pt x="4373" y="2947"/>
                      <a:pt x="4620" y="3094"/>
                      <a:pt x="4829" y="3094"/>
                    </a:cubicBezTo>
                    <a:cubicBezTo>
                      <a:pt x="4925" y="3094"/>
                      <a:pt x="5013" y="3063"/>
                      <a:pt x="5071" y="2971"/>
                    </a:cubicBezTo>
                    <a:cubicBezTo>
                      <a:pt x="5263" y="2661"/>
                      <a:pt x="4622" y="2536"/>
                      <a:pt x="4695" y="2450"/>
                    </a:cubicBezTo>
                    <a:cubicBezTo>
                      <a:pt x="4696" y="2448"/>
                      <a:pt x="4700" y="2447"/>
                      <a:pt x="4705" y="2447"/>
                    </a:cubicBezTo>
                    <a:cubicBezTo>
                      <a:pt x="4756" y="2447"/>
                      <a:pt x="4977" y="2540"/>
                      <a:pt x="5183" y="2540"/>
                    </a:cubicBezTo>
                    <a:cubicBezTo>
                      <a:pt x="5321" y="2540"/>
                      <a:pt x="5452" y="2498"/>
                      <a:pt x="5520" y="2357"/>
                    </a:cubicBezTo>
                    <a:cubicBezTo>
                      <a:pt x="5672" y="2040"/>
                      <a:pt x="5025" y="2027"/>
                      <a:pt x="4114" y="1545"/>
                    </a:cubicBezTo>
                    <a:cubicBezTo>
                      <a:pt x="3651" y="1307"/>
                      <a:pt x="3057" y="872"/>
                      <a:pt x="3057" y="872"/>
                    </a:cubicBezTo>
                    <a:cubicBezTo>
                      <a:pt x="2681" y="667"/>
                      <a:pt x="2404" y="581"/>
                      <a:pt x="2126" y="489"/>
                    </a:cubicBezTo>
                    <a:cubicBezTo>
                      <a:pt x="1994" y="429"/>
                      <a:pt x="885" y="0"/>
                      <a:pt x="885" y="0"/>
                    </a:cubicBezTo>
                    <a:close/>
                  </a:path>
                </a:pathLst>
              </a:custGeom>
              <a:solidFill>
                <a:srgbClr val="C9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5"/>
              <p:cNvSpPr/>
              <p:nvPr/>
            </p:nvSpPr>
            <p:spPr>
              <a:xfrm>
                <a:off x="1996121" y="3979686"/>
                <a:ext cx="144568" cy="60186"/>
              </a:xfrm>
              <a:custGeom>
                <a:avLst/>
                <a:gdLst/>
                <a:ahLst/>
                <a:cxnLst/>
                <a:rect l="l" t="t" r="r" b="b"/>
                <a:pathLst>
                  <a:path w="2145" h="893" extrusionOk="0">
                    <a:moveTo>
                      <a:pt x="1200" y="0"/>
                    </a:moveTo>
                    <a:cubicBezTo>
                      <a:pt x="640" y="0"/>
                      <a:pt x="0" y="481"/>
                      <a:pt x="97" y="688"/>
                    </a:cubicBezTo>
                    <a:cubicBezTo>
                      <a:pt x="140" y="775"/>
                      <a:pt x="223" y="806"/>
                      <a:pt x="326" y="806"/>
                    </a:cubicBezTo>
                    <a:cubicBezTo>
                      <a:pt x="572" y="806"/>
                      <a:pt x="929" y="627"/>
                      <a:pt x="1101" y="627"/>
                    </a:cubicBezTo>
                    <a:cubicBezTo>
                      <a:pt x="1121" y="627"/>
                      <a:pt x="1139" y="629"/>
                      <a:pt x="1154" y="635"/>
                    </a:cubicBezTo>
                    <a:cubicBezTo>
                      <a:pt x="1438" y="740"/>
                      <a:pt x="1669" y="892"/>
                      <a:pt x="1669" y="892"/>
                    </a:cubicBezTo>
                    <a:lnTo>
                      <a:pt x="2144" y="285"/>
                    </a:lnTo>
                    <a:cubicBezTo>
                      <a:pt x="2012" y="219"/>
                      <a:pt x="1662" y="14"/>
                      <a:pt x="1233" y="1"/>
                    </a:cubicBezTo>
                    <a:cubicBezTo>
                      <a:pt x="1222" y="1"/>
                      <a:pt x="1211" y="0"/>
                      <a:pt x="1200" y="0"/>
                    </a:cubicBezTo>
                    <a:close/>
                  </a:path>
                </a:pathLst>
              </a:custGeom>
              <a:solidFill>
                <a:srgbClr val="F79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5"/>
              <p:cNvSpPr/>
              <p:nvPr/>
            </p:nvSpPr>
            <p:spPr>
              <a:xfrm>
                <a:off x="1954134" y="4094594"/>
                <a:ext cx="88223" cy="80675"/>
              </a:xfrm>
              <a:custGeom>
                <a:avLst/>
                <a:gdLst/>
                <a:ahLst/>
                <a:cxnLst/>
                <a:rect l="l" t="t" r="r" b="b"/>
                <a:pathLst>
                  <a:path w="1309" h="1197" extrusionOk="0">
                    <a:moveTo>
                      <a:pt x="955" y="1"/>
                    </a:moveTo>
                    <a:cubicBezTo>
                      <a:pt x="788" y="1"/>
                      <a:pt x="608" y="160"/>
                      <a:pt x="403" y="369"/>
                    </a:cubicBezTo>
                    <a:cubicBezTo>
                      <a:pt x="205" y="581"/>
                      <a:pt x="1" y="997"/>
                      <a:pt x="291" y="1168"/>
                    </a:cubicBezTo>
                    <a:cubicBezTo>
                      <a:pt x="324" y="1187"/>
                      <a:pt x="356" y="1196"/>
                      <a:pt x="390" y="1196"/>
                    </a:cubicBezTo>
                    <a:cubicBezTo>
                      <a:pt x="539" y="1196"/>
                      <a:pt x="695" y="1019"/>
                      <a:pt x="846" y="825"/>
                    </a:cubicBezTo>
                    <a:cubicBezTo>
                      <a:pt x="1037" y="581"/>
                      <a:pt x="1308" y="198"/>
                      <a:pt x="1130" y="66"/>
                    </a:cubicBezTo>
                    <a:cubicBezTo>
                      <a:pt x="1073" y="21"/>
                      <a:pt x="1015" y="1"/>
                      <a:pt x="955" y="1"/>
                    </a:cubicBezTo>
                    <a:close/>
                  </a:path>
                </a:pathLst>
              </a:custGeom>
              <a:solidFill>
                <a:srgbClr val="F79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5"/>
              <p:cNvSpPr/>
              <p:nvPr/>
            </p:nvSpPr>
            <p:spPr>
              <a:xfrm>
                <a:off x="2052934" y="4120811"/>
                <a:ext cx="210145" cy="119294"/>
              </a:xfrm>
              <a:custGeom>
                <a:avLst/>
                <a:gdLst/>
                <a:ahLst/>
                <a:cxnLst/>
                <a:rect l="l" t="t" r="r" b="b"/>
                <a:pathLst>
                  <a:path w="3118" h="1770" extrusionOk="0">
                    <a:moveTo>
                      <a:pt x="3064" y="0"/>
                    </a:moveTo>
                    <a:cubicBezTo>
                      <a:pt x="3038" y="0"/>
                      <a:pt x="3011" y="27"/>
                      <a:pt x="3011" y="53"/>
                    </a:cubicBezTo>
                    <a:cubicBezTo>
                      <a:pt x="3011" y="119"/>
                      <a:pt x="2998" y="165"/>
                      <a:pt x="2959" y="198"/>
                    </a:cubicBezTo>
                    <a:cubicBezTo>
                      <a:pt x="2910" y="239"/>
                      <a:pt x="2832" y="253"/>
                      <a:pt x="2746" y="253"/>
                    </a:cubicBezTo>
                    <a:cubicBezTo>
                      <a:pt x="2623" y="253"/>
                      <a:pt x="2484" y="224"/>
                      <a:pt x="2391" y="205"/>
                    </a:cubicBezTo>
                    <a:cubicBezTo>
                      <a:pt x="2335" y="191"/>
                      <a:pt x="2300" y="182"/>
                      <a:pt x="2275" y="182"/>
                    </a:cubicBezTo>
                    <a:cubicBezTo>
                      <a:pt x="2252" y="182"/>
                      <a:pt x="2238" y="189"/>
                      <a:pt x="2226" y="205"/>
                    </a:cubicBezTo>
                    <a:cubicBezTo>
                      <a:pt x="2206" y="218"/>
                      <a:pt x="2199" y="244"/>
                      <a:pt x="2206" y="264"/>
                    </a:cubicBezTo>
                    <a:cubicBezTo>
                      <a:pt x="2213" y="317"/>
                      <a:pt x="2272" y="350"/>
                      <a:pt x="2358" y="396"/>
                    </a:cubicBezTo>
                    <a:cubicBezTo>
                      <a:pt x="2457" y="449"/>
                      <a:pt x="2596" y="528"/>
                      <a:pt x="2615" y="621"/>
                    </a:cubicBezTo>
                    <a:cubicBezTo>
                      <a:pt x="2622" y="654"/>
                      <a:pt x="2615" y="687"/>
                      <a:pt x="2589" y="733"/>
                    </a:cubicBezTo>
                    <a:cubicBezTo>
                      <a:pt x="2545" y="805"/>
                      <a:pt x="2476" y="832"/>
                      <a:pt x="2395" y="832"/>
                    </a:cubicBezTo>
                    <a:cubicBezTo>
                      <a:pt x="2282" y="832"/>
                      <a:pt x="2145" y="780"/>
                      <a:pt x="2014" y="726"/>
                    </a:cubicBezTo>
                    <a:cubicBezTo>
                      <a:pt x="1949" y="702"/>
                      <a:pt x="1901" y="682"/>
                      <a:pt x="1866" y="682"/>
                    </a:cubicBezTo>
                    <a:cubicBezTo>
                      <a:pt x="1845" y="682"/>
                      <a:pt x="1829" y="689"/>
                      <a:pt x="1816" y="707"/>
                    </a:cubicBezTo>
                    <a:cubicBezTo>
                      <a:pt x="1810" y="726"/>
                      <a:pt x="1803" y="746"/>
                      <a:pt x="1810" y="766"/>
                    </a:cubicBezTo>
                    <a:cubicBezTo>
                      <a:pt x="1823" y="812"/>
                      <a:pt x="1876" y="845"/>
                      <a:pt x="1962" y="891"/>
                    </a:cubicBezTo>
                    <a:cubicBezTo>
                      <a:pt x="2054" y="944"/>
                      <a:pt x="2186" y="1010"/>
                      <a:pt x="2199" y="1090"/>
                    </a:cubicBezTo>
                    <a:cubicBezTo>
                      <a:pt x="2206" y="1123"/>
                      <a:pt x="2193" y="1156"/>
                      <a:pt x="2166" y="1189"/>
                    </a:cubicBezTo>
                    <a:cubicBezTo>
                      <a:pt x="2121" y="1246"/>
                      <a:pt x="2060" y="1268"/>
                      <a:pt x="1988" y="1268"/>
                    </a:cubicBezTo>
                    <a:cubicBezTo>
                      <a:pt x="1903" y="1268"/>
                      <a:pt x="1802" y="1238"/>
                      <a:pt x="1691" y="1202"/>
                    </a:cubicBezTo>
                    <a:cubicBezTo>
                      <a:pt x="1623" y="1178"/>
                      <a:pt x="1564" y="1156"/>
                      <a:pt x="1519" y="1156"/>
                    </a:cubicBezTo>
                    <a:cubicBezTo>
                      <a:pt x="1489" y="1156"/>
                      <a:pt x="1465" y="1165"/>
                      <a:pt x="1447" y="1189"/>
                    </a:cubicBezTo>
                    <a:cubicBezTo>
                      <a:pt x="1394" y="1255"/>
                      <a:pt x="1460" y="1314"/>
                      <a:pt x="1499" y="1347"/>
                    </a:cubicBezTo>
                    <a:cubicBezTo>
                      <a:pt x="1552" y="1400"/>
                      <a:pt x="1598" y="1440"/>
                      <a:pt x="1565" y="1545"/>
                    </a:cubicBezTo>
                    <a:cubicBezTo>
                      <a:pt x="1559" y="1578"/>
                      <a:pt x="1526" y="1598"/>
                      <a:pt x="1486" y="1624"/>
                    </a:cubicBezTo>
                    <a:cubicBezTo>
                      <a:pt x="1418" y="1655"/>
                      <a:pt x="1321" y="1669"/>
                      <a:pt x="1203" y="1669"/>
                    </a:cubicBezTo>
                    <a:cubicBezTo>
                      <a:pt x="911" y="1669"/>
                      <a:pt x="494" y="1580"/>
                      <a:pt x="80" y="1420"/>
                    </a:cubicBezTo>
                    <a:cubicBezTo>
                      <a:pt x="75" y="1419"/>
                      <a:pt x="71" y="1418"/>
                      <a:pt x="66" y="1418"/>
                    </a:cubicBezTo>
                    <a:cubicBezTo>
                      <a:pt x="45" y="1418"/>
                      <a:pt x="25" y="1431"/>
                      <a:pt x="14" y="1453"/>
                    </a:cubicBezTo>
                    <a:cubicBezTo>
                      <a:pt x="1" y="1479"/>
                      <a:pt x="14" y="1506"/>
                      <a:pt x="40" y="1519"/>
                    </a:cubicBezTo>
                    <a:cubicBezTo>
                      <a:pt x="463" y="1684"/>
                      <a:pt x="885" y="1770"/>
                      <a:pt x="1189" y="1770"/>
                    </a:cubicBezTo>
                    <a:cubicBezTo>
                      <a:pt x="1328" y="1770"/>
                      <a:pt x="1447" y="1750"/>
                      <a:pt x="1526" y="1710"/>
                    </a:cubicBezTo>
                    <a:cubicBezTo>
                      <a:pt x="1598" y="1684"/>
                      <a:pt x="1645" y="1638"/>
                      <a:pt x="1664" y="1578"/>
                    </a:cubicBezTo>
                    <a:cubicBezTo>
                      <a:pt x="1717" y="1413"/>
                      <a:pt x="1625" y="1327"/>
                      <a:pt x="1565" y="1274"/>
                    </a:cubicBezTo>
                    <a:cubicBezTo>
                      <a:pt x="1559" y="1268"/>
                      <a:pt x="1559" y="1268"/>
                      <a:pt x="1552" y="1261"/>
                    </a:cubicBezTo>
                    <a:lnTo>
                      <a:pt x="1552" y="1261"/>
                    </a:lnTo>
                    <a:cubicBezTo>
                      <a:pt x="1585" y="1268"/>
                      <a:pt x="1625" y="1281"/>
                      <a:pt x="1658" y="1294"/>
                    </a:cubicBezTo>
                    <a:cubicBezTo>
                      <a:pt x="1756" y="1327"/>
                      <a:pt x="1878" y="1370"/>
                      <a:pt x="1993" y="1370"/>
                    </a:cubicBezTo>
                    <a:cubicBezTo>
                      <a:pt x="2087" y="1370"/>
                      <a:pt x="2177" y="1341"/>
                      <a:pt x="2246" y="1255"/>
                    </a:cubicBezTo>
                    <a:cubicBezTo>
                      <a:pt x="2292" y="1195"/>
                      <a:pt x="2312" y="1129"/>
                      <a:pt x="2298" y="1070"/>
                    </a:cubicBezTo>
                    <a:cubicBezTo>
                      <a:pt x="2285" y="997"/>
                      <a:pt x="2226" y="938"/>
                      <a:pt x="2160" y="891"/>
                    </a:cubicBezTo>
                    <a:lnTo>
                      <a:pt x="2160" y="891"/>
                    </a:lnTo>
                    <a:cubicBezTo>
                      <a:pt x="2234" y="916"/>
                      <a:pt x="2315" y="935"/>
                      <a:pt x="2393" y="935"/>
                    </a:cubicBezTo>
                    <a:cubicBezTo>
                      <a:pt x="2502" y="935"/>
                      <a:pt x="2605" y="898"/>
                      <a:pt x="2675" y="786"/>
                    </a:cubicBezTo>
                    <a:cubicBezTo>
                      <a:pt x="2721" y="720"/>
                      <a:pt x="2728" y="654"/>
                      <a:pt x="2714" y="594"/>
                    </a:cubicBezTo>
                    <a:cubicBezTo>
                      <a:pt x="2681" y="462"/>
                      <a:pt x="2529" y="376"/>
                      <a:pt x="2417" y="310"/>
                    </a:cubicBezTo>
                    <a:lnTo>
                      <a:pt x="2417" y="310"/>
                    </a:lnTo>
                    <a:cubicBezTo>
                      <a:pt x="2513" y="331"/>
                      <a:pt x="2635" y="353"/>
                      <a:pt x="2749" y="353"/>
                    </a:cubicBezTo>
                    <a:cubicBezTo>
                      <a:pt x="2855" y="353"/>
                      <a:pt x="2955" y="334"/>
                      <a:pt x="3025" y="277"/>
                    </a:cubicBezTo>
                    <a:cubicBezTo>
                      <a:pt x="3084" y="225"/>
                      <a:pt x="3117" y="145"/>
                      <a:pt x="3117" y="53"/>
                    </a:cubicBezTo>
                    <a:cubicBezTo>
                      <a:pt x="3117" y="20"/>
                      <a:pt x="3091" y="0"/>
                      <a:pt x="3064" y="0"/>
                    </a:cubicBezTo>
                    <a:close/>
                  </a:path>
                </a:pathLst>
              </a:custGeom>
              <a:solidFill>
                <a:srgbClr val="8B3232">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5"/>
              <p:cNvSpPr/>
              <p:nvPr/>
            </p:nvSpPr>
            <p:spPr>
              <a:xfrm>
                <a:off x="1990190" y="4125326"/>
                <a:ext cx="97052" cy="91458"/>
              </a:xfrm>
              <a:custGeom>
                <a:avLst/>
                <a:gdLst/>
                <a:ahLst/>
                <a:cxnLst/>
                <a:rect l="l" t="t" r="r" b="b"/>
                <a:pathLst>
                  <a:path w="1440" h="1357" extrusionOk="0">
                    <a:moveTo>
                      <a:pt x="1067" y="0"/>
                    </a:moveTo>
                    <a:cubicBezTo>
                      <a:pt x="866" y="0"/>
                      <a:pt x="655" y="211"/>
                      <a:pt x="463" y="448"/>
                    </a:cubicBezTo>
                    <a:cubicBezTo>
                      <a:pt x="258" y="706"/>
                      <a:pt x="1" y="1141"/>
                      <a:pt x="331" y="1326"/>
                    </a:cubicBezTo>
                    <a:cubicBezTo>
                      <a:pt x="365" y="1347"/>
                      <a:pt x="400" y="1357"/>
                      <a:pt x="436" y="1357"/>
                    </a:cubicBezTo>
                    <a:cubicBezTo>
                      <a:pt x="603" y="1357"/>
                      <a:pt x="776" y="1147"/>
                      <a:pt x="945" y="924"/>
                    </a:cubicBezTo>
                    <a:cubicBezTo>
                      <a:pt x="1149" y="646"/>
                      <a:pt x="1440" y="210"/>
                      <a:pt x="1248" y="65"/>
                    </a:cubicBezTo>
                    <a:cubicBezTo>
                      <a:pt x="1190" y="20"/>
                      <a:pt x="1129" y="0"/>
                      <a:pt x="1067" y="0"/>
                    </a:cubicBezTo>
                    <a:close/>
                  </a:path>
                </a:pathLst>
              </a:custGeom>
              <a:solidFill>
                <a:srgbClr val="F79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5"/>
              <p:cNvSpPr/>
              <p:nvPr/>
            </p:nvSpPr>
            <p:spPr>
              <a:xfrm>
                <a:off x="2026246" y="4148442"/>
                <a:ext cx="82360" cy="84786"/>
              </a:xfrm>
              <a:custGeom>
                <a:avLst/>
                <a:gdLst/>
                <a:ahLst/>
                <a:cxnLst/>
                <a:rect l="l" t="t" r="r" b="b"/>
                <a:pathLst>
                  <a:path w="1222" h="1258" extrusionOk="0">
                    <a:moveTo>
                      <a:pt x="893" y="0"/>
                    </a:moveTo>
                    <a:cubicBezTo>
                      <a:pt x="715" y="0"/>
                      <a:pt x="552" y="208"/>
                      <a:pt x="390" y="448"/>
                    </a:cubicBezTo>
                    <a:cubicBezTo>
                      <a:pt x="225" y="686"/>
                      <a:pt x="0" y="1096"/>
                      <a:pt x="304" y="1241"/>
                    </a:cubicBezTo>
                    <a:cubicBezTo>
                      <a:pt x="327" y="1252"/>
                      <a:pt x="350" y="1257"/>
                      <a:pt x="374" y="1257"/>
                    </a:cubicBezTo>
                    <a:cubicBezTo>
                      <a:pt x="549" y="1257"/>
                      <a:pt x="760" y="985"/>
                      <a:pt x="905" y="759"/>
                    </a:cubicBezTo>
                    <a:cubicBezTo>
                      <a:pt x="1070" y="501"/>
                      <a:pt x="1222" y="165"/>
                      <a:pt x="1037" y="46"/>
                    </a:cubicBezTo>
                    <a:cubicBezTo>
                      <a:pt x="988" y="14"/>
                      <a:pt x="940" y="0"/>
                      <a:pt x="893" y="0"/>
                    </a:cubicBezTo>
                    <a:close/>
                  </a:path>
                </a:pathLst>
              </a:custGeom>
              <a:solidFill>
                <a:srgbClr val="F79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5"/>
              <p:cNvSpPr/>
              <p:nvPr/>
            </p:nvSpPr>
            <p:spPr>
              <a:xfrm>
                <a:off x="2063650" y="4175063"/>
                <a:ext cx="60995" cy="68139"/>
              </a:xfrm>
              <a:custGeom>
                <a:avLst/>
                <a:gdLst/>
                <a:ahLst/>
                <a:cxnLst/>
                <a:rect l="l" t="t" r="r" b="b"/>
                <a:pathLst>
                  <a:path w="905" h="1011" extrusionOk="0">
                    <a:moveTo>
                      <a:pt x="647" y="0"/>
                    </a:moveTo>
                    <a:cubicBezTo>
                      <a:pt x="482" y="0"/>
                      <a:pt x="329" y="190"/>
                      <a:pt x="231" y="397"/>
                    </a:cubicBezTo>
                    <a:cubicBezTo>
                      <a:pt x="132" y="615"/>
                      <a:pt x="0" y="899"/>
                      <a:pt x="258" y="998"/>
                    </a:cubicBezTo>
                    <a:cubicBezTo>
                      <a:pt x="279" y="1007"/>
                      <a:pt x="301" y="1011"/>
                      <a:pt x="323" y="1011"/>
                    </a:cubicBezTo>
                    <a:cubicBezTo>
                      <a:pt x="460" y="1011"/>
                      <a:pt x="597" y="842"/>
                      <a:pt x="700" y="648"/>
                    </a:cubicBezTo>
                    <a:cubicBezTo>
                      <a:pt x="812" y="423"/>
                      <a:pt x="905" y="113"/>
                      <a:pt x="753" y="27"/>
                    </a:cubicBezTo>
                    <a:cubicBezTo>
                      <a:pt x="717" y="9"/>
                      <a:pt x="682" y="0"/>
                      <a:pt x="647" y="0"/>
                    </a:cubicBezTo>
                    <a:close/>
                  </a:path>
                </a:pathLst>
              </a:custGeom>
              <a:solidFill>
                <a:srgbClr val="F79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5"/>
              <p:cNvSpPr/>
              <p:nvPr/>
            </p:nvSpPr>
            <p:spPr>
              <a:xfrm>
                <a:off x="1958582" y="4091157"/>
                <a:ext cx="80203" cy="87549"/>
              </a:xfrm>
              <a:custGeom>
                <a:avLst/>
                <a:gdLst/>
                <a:ahLst/>
                <a:cxnLst/>
                <a:rect l="l" t="t" r="r" b="b"/>
                <a:pathLst>
                  <a:path w="1190" h="1299" extrusionOk="0">
                    <a:moveTo>
                      <a:pt x="892" y="103"/>
                    </a:moveTo>
                    <a:cubicBezTo>
                      <a:pt x="938" y="103"/>
                      <a:pt x="985" y="117"/>
                      <a:pt x="1037" y="156"/>
                    </a:cubicBezTo>
                    <a:cubicBezTo>
                      <a:pt x="1057" y="169"/>
                      <a:pt x="1064" y="189"/>
                      <a:pt x="1070" y="222"/>
                    </a:cubicBezTo>
                    <a:cubicBezTo>
                      <a:pt x="1084" y="334"/>
                      <a:pt x="971" y="546"/>
                      <a:pt x="740" y="843"/>
                    </a:cubicBezTo>
                    <a:cubicBezTo>
                      <a:pt x="576" y="1057"/>
                      <a:pt x="434" y="1198"/>
                      <a:pt x="319" y="1198"/>
                    </a:cubicBezTo>
                    <a:cubicBezTo>
                      <a:pt x="295" y="1198"/>
                      <a:pt x="273" y="1192"/>
                      <a:pt x="252" y="1180"/>
                    </a:cubicBezTo>
                    <a:cubicBezTo>
                      <a:pt x="179" y="1140"/>
                      <a:pt x="139" y="1081"/>
                      <a:pt x="133" y="1008"/>
                    </a:cubicBezTo>
                    <a:cubicBezTo>
                      <a:pt x="106" y="836"/>
                      <a:pt x="238" y="599"/>
                      <a:pt x="377" y="453"/>
                    </a:cubicBezTo>
                    <a:cubicBezTo>
                      <a:pt x="588" y="235"/>
                      <a:pt x="747" y="103"/>
                      <a:pt x="892" y="103"/>
                    </a:cubicBezTo>
                    <a:close/>
                    <a:moveTo>
                      <a:pt x="890" y="1"/>
                    </a:moveTo>
                    <a:cubicBezTo>
                      <a:pt x="693" y="1"/>
                      <a:pt x="495" y="187"/>
                      <a:pt x="304" y="387"/>
                    </a:cubicBezTo>
                    <a:cubicBezTo>
                      <a:pt x="153" y="539"/>
                      <a:pt x="1" y="810"/>
                      <a:pt x="34" y="1021"/>
                    </a:cubicBezTo>
                    <a:cubicBezTo>
                      <a:pt x="47" y="1127"/>
                      <a:pt x="106" y="1213"/>
                      <a:pt x="199" y="1265"/>
                    </a:cubicBezTo>
                    <a:cubicBezTo>
                      <a:pt x="238" y="1292"/>
                      <a:pt x="278" y="1298"/>
                      <a:pt x="324" y="1298"/>
                    </a:cubicBezTo>
                    <a:cubicBezTo>
                      <a:pt x="496" y="1298"/>
                      <a:pt x="661" y="1107"/>
                      <a:pt x="819" y="902"/>
                    </a:cubicBezTo>
                    <a:cubicBezTo>
                      <a:pt x="1077" y="579"/>
                      <a:pt x="1189" y="354"/>
                      <a:pt x="1169" y="209"/>
                    </a:cubicBezTo>
                    <a:cubicBezTo>
                      <a:pt x="1163" y="150"/>
                      <a:pt x="1136" y="110"/>
                      <a:pt x="1097" y="77"/>
                    </a:cubicBezTo>
                    <a:cubicBezTo>
                      <a:pt x="1028" y="24"/>
                      <a:pt x="959" y="1"/>
                      <a:pt x="890" y="1"/>
                    </a:cubicBezTo>
                    <a:close/>
                  </a:path>
                </a:pathLst>
              </a:custGeom>
              <a:solidFill>
                <a:srgbClr val="F6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5"/>
              <p:cNvSpPr/>
              <p:nvPr/>
            </p:nvSpPr>
            <p:spPr>
              <a:xfrm>
                <a:off x="1995514" y="4121687"/>
                <a:ext cx="88223" cy="98400"/>
              </a:xfrm>
              <a:custGeom>
                <a:avLst/>
                <a:gdLst/>
                <a:ahLst/>
                <a:cxnLst/>
                <a:rect l="l" t="t" r="r" b="b"/>
                <a:pathLst>
                  <a:path w="1309" h="1460" extrusionOk="0">
                    <a:moveTo>
                      <a:pt x="988" y="0"/>
                    </a:moveTo>
                    <a:cubicBezTo>
                      <a:pt x="749" y="0"/>
                      <a:pt x="513" y="256"/>
                      <a:pt x="344" y="476"/>
                    </a:cubicBezTo>
                    <a:cubicBezTo>
                      <a:pt x="212" y="634"/>
                      <a:pt x="1" y="945"/>
                      <a:pt x="47" y="1189"/>
                    </a:cubicBezTo>
                    <a:cubicBezTo>
                      <a:pt x="67" y="1288"/>
                      <a:pt x="126" y="1367"/>
                      <a:pt x="225" y="1427"/>
                    </a:cubicBezTo>
                    <a:cubicBezTo>
                      <a:pt x="265" y="1446"/>
                      <a:pt x="304" y="1460"/>
                      <a:pt x="351" y="1460"/>
                    </a:cubicBezTo>
                    <a:cubicBezTo>
                      <a:pt x="450" y="1460"/>
                      <a:pt x="555" y="1413"/>
                      <a:pt x="654" y="1321"/>
                    </a:cubicBezTo>
                    <a:cubicBezTo>
                      <a:pt x="674" y="1301"/>
                      <a:pt x="674" y="1268"/>
                      <a:pt x="661" y="1248"/>
                    </a:cubicBezTo>
                    <a:cubicBezTo>
                      <a:pt x="651" y="1238"/>
                      <a:pt x="638" y="1233"/>
                      <a:pt x="625" y="1233"/>
                    </a:cubicBezTo>
                    <a:cubicBezTo>
                      <a:pt x="612" y="1233"/>
                      <a:pt x="598" y="1238"/>
                      <a:pt x="588" y="1248"/>
                    </a:cubicBezTo>
                    <a:cubicBezTo>
                      <a:pt x="503" y="1319"/>
                      <a:pt x="421" y="1360"/>
                      <a:pt x="350" y="1360"/>
                    </a:cubicBezTo>
                    <a:cubicBezTo>
                      <a:pt x="322" y="1360"/>
                      <a:pt x="296" y="1354"/>
                      <a:pt x="271" y="1341"/>
                    </a:cubicBezTo>
                    <a:cubicBezTo>
                      <a:pt x="205" y="1294"/>
                      <a:pt x="159" y="1242"/>
                      <a:pt x="146" y="1169"/>
                    </a:cubicBezTo>
                    <a:cubicBezTo>
                      <a:pt x="106" y="958"/>
                      <a:pt x="324" y="654"/>
                      <a:pt x="423" y="535"/>
                    </a:cubicBezTo>
                    <a:cubicBezTo>
                      <a:pt x="656" y="244"/>
                      <a:pt x="836" y="106"/>
                      <a:pt x="986" y="106"/>
                    </a:cubicBezTo>
                    <a:cubicBezTo>
                      <a:pt x="1039" y="106"/>
                      <a:pt x="1089" y="124"/>
                      <a:pt x="1136" y="159"/>
                    </a:cubicBezTo>
                    <a:cubicBezTo>
                      <a:pt x="1196" y="205"/>
                      <a:pt x="1196" y="297"/>
                      <a:pt x="1130" y="449"/>
                    </a:cubicBezTo>
                    <a:cubicBezTo>
                      <a:pt x="1123" y="476"/>
                      <a:pt x="1136" y="502"/>
                      <a:pt x="1156" y="515"/>
                    </a:cubicBezTo>
                    <a:cubicBezTo>
                      <a:pt x="1163" y="519"/>
                      <a:pt x="1171" y="521"/>
                      <a:pt x="1178" y="521"/>
                    </a:cubicBezTo>
                    <a:cubicBezTo>
                      <a:pt x="1199" y="521"/>
                      <a:pt x="1219" y="508"/>
                      <a:pt x="1229" y="489"/>
                    </a:cubicBezTo>
                    <a:cubicBezTo>
                      <a:pt x="1308" y="291"/>
                      <a:pt x="1302" y="152"/>
                      <a:pt x="1196" y="73"/>
                    </a:cubicBezTo>
                    <a:cubicBezTo>
                      <a:pt x="1127" y="22"/>
                      <a:pt x="1057" y="0"/>
                      <a:pt x="988" y="0"/>
                    </a:cubicBezTo>
                    <a:close/>
                  </a:path>
                </a:pathLst>
              </a:custGeom>
              <a:solidFill>
                <a:srgbClr val="F6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5"/>
              <p:cNvSpPr/>
              <p:nvPr/>
            </p:nvSpPr>
            <p:spPr>
              <a:xfrm>
                <a:off x="2031098" y="4148847"/>
                <a:ext cx="46841" cy="87684"/>
              </a:xfrm>
              <a:custGeom>
                <a:avLst/>
                <a:gdLst/>
                <a:ahLst/>
                <a:cxnLst/>
                <a:rect l="l" t="t" r="r" b="b"/>
                <a:pathLst>
                  <a:path w="695" h="1301" extrusionOk="0">
                    <a:moveTo>
                      <a:pt x="641" y="0"/>
                    </a:moveTo>
                    <a:cubicBezTo>
                      <a:pt x="509" y="79"/>
                      <a:pt x="384" y="244"/>
                      <a:pt x="272" y="409"/>
                    </a:cubicBezTo>
                    <a:cubicBezTo>
                      <a:pt x="74" y="700"/>
                      <a:pt x="1" y="931"/>
                      <a:pt x="41" y="1090"/>
                    </a:cubicBezTo>
                    <a:cubicBezTo>
                      <a:pt x="67" y="1175"/>
                      <a:pt x="120" y="1241"/>
                      <a:pt x="212" y="1281"/>
                    </a:cubicBezTo>
                    <a:cubicBezTo>
                      <a:pt x="239" y="1294"/>
                      <a:pt x="272" y="1301"/>
                      <a:pt x="298" y="1301"/>
                    </a:cubicBezTo>
                    <a:cubicBezTo>
                      <a:pt x="404" y="1301"/>
                      <a:pt x="529" y="1228"/>
                      <a:pt x="661" y="1076"/>
                    </a:cubicBezTo>
                    <a:lnTo>
                      <a:pt x="582" y="1010"/>
                    </a:lnTo>
                    <a:cubicBezTo>
                      <a:pt x="504" y="1100"/>
                      <a:pt x="392" y="1199"/>
                      <a:pt x="300" y="1199"/>
                    </a:cubicBezTo>
                    <a:cubicBezTo>
                      <a:pt x="283" y="1199"/>
                      <a:pt x="267" y="1196"/>
                      <a:pt x="252" y="1189"/>
                    </a:cubicBezTo>
                    <a:cubicBezTo>
                      <a:pt x="192" y="1162"/>
                      <a:pt x="153" y="1116"/>
                      <a:pt x="140" y="1063"/>
                    </a:cubicBezTo>
                    <a:cubicBezTo>
                      <a:pt x="113" y="971"/>
                      <a:pt x="133" y="799"/>
                      <a:pt x="358" y="469"/>
                    </a:cubicBezTo>
                    <a:cubicBezTo>
                      <a:pt x="463" y="310"/>
                      <a:pt x="575" y="159"/>
                      <a:pt x="694" y="86"/>
                    </a:cubicBezTo>
                    <a:lnTo>
                      <a:pt x="641" y="0"/>
                    </a:lnTo>
                    <a:close/>
                  </a:path>
                </a:pathLst>
              </a:custGeom>
              <a:solidFill>
                <a:srgbClr val="F6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5"/>
              <p:cNvSpPr/>
              <p:nvPr/>
            </p:nvSpPr>
            <p:spPr>
              <a:xfrm>
                <a:off x="2074298" y="4145140"/>
                <a:ext cx="34305" cy="33092"/>
              </a:xfrm>
              <a:custGeom>
                <a:avLst/>
                <a:gdLst/>
                <a:ahLst/>
                <a:cxnLst/>
                <a:rect l="l" t="t" r="r" b="b"/>
                <a:pathLst>
                  <a:path w="509" h="491" extrusionOk="0">
                    <a:moveTo>
                      <a:pt x="178" y="1"/>
                    </a:moveTo>
                    <a:cubicBezTo>
                      <a:pt x="119" y="1"/>
                      <a:pt x="60" y="19"/>
                      <a:pt x="0" y="55"/>
                    </a:cubicBezTo>
                    <a:lnTo>
                      <a:pt x="53" y="141"/>
                    </a:lnTo>
                    <a:cubicBezTo>
                      <a:pt x="96" y="115"/>
                      <a:pt x="137" y="101"/>
                      <a:pt x="178" y="101"/>
                    </a:cubicBezTo>
                    <a:cubicBezTo>
                      <a:pt x="218" y="101"/>
                      <a:pt x="258" y="115"/>
                      <a:pt x="298" y="141"/>
                    </a:cubicBezTo>
                    <a:cubicBezTo>
                      <a:pt x="370" y="187"/>
                      <a:pt x="377" y="293"/>
                      <a:pt x="317" y="451"/>
                    </a:cubicBezTo>
                    <a:lnTo>
                      <a:pt x="410" y="491"/>
                    </a:lnTo>
                    <a:cubicBezTo>
                      <a:pt x="509" y="220"/>
                      <a:pt x="430" y="101"/>
                      <a:pt x="350" y="55"/>
                    </a:cubicBezTo>
                    <a:cubicBezTo>
                      <a:pt x="294" y="19"/>
                      <a:pt x="237" y="1"/>
                      <a:pt x="178" y="1"/>
                    </a:cubicBezTo>
                    <a:close/>
                  </a:path>
                </a:pathLst>
              </a:custGeom>
              <a:solidFill>
                <a:srgbClr val="F6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5"/>
              <p:cNvSpPr/>
              <p:nvPr/>
            </p:nvSpPr>
            <p:spPr>
              <a:xfrm>
                <a:off x="2064931" y="4171694"/>
                <a:ext cx="63758" cy="75081"/>
              </a:xfrm>
              <a:custGeom>
                <a:avLst/>
                <a:gdLst/>
                <a:ahLst/>
                <a:cxnLst/>
                <a:rect l="l" t="t" r="r" b="b"/>
                <a:pathLst>
                  <a:path w="946" h="1114" extrusionOk="0">
                    <a:moveTo>
                      <a:pt x="626" y="101"/>
                    </a:moveTo>
                    <a:cubicBezTo>
                      <a:pt x="653" y="101"/>
                      <a:pt x="680" y="108"/>
                      <a:pt x="707" y="123"/>
                    </a:cubicBezTo>
                    <a:cubicBezTo>
                      <a:pt x="820" y="183"/>
                      <a:pt x="754" y="447"/>
                      <a:pt x="635" y="678"/>
                    </a:cubicBezTo>
                    <a:cubicBezTo>
                      <a:pt x="547" y="847"/>
                      <a:pt x="419" y="1011"/>
                      <a:pt x="304" y="1011"/>
                    </a:cubicBezTo>
                    <a:cubicBezTo>
                      <a:pt x="288" y="1011"/>
                      <a:pt x="273" y="1008"/>
                      <a:pt x="258" y="1001"/>
                    </a:cubicBezTo>
                    <a:cubicBezTo>
                      <a:pt x="206" y="982"/>
                      <a:pt x="172" y="949"/>
                      <a:pt x="153" y="909"/>
                    </a:cubicBezTo>
                    <a:cubicBezTo>
                      <a:pt x="106" y="797"/>
                      <a:pt x="192" y="619"/>
                      <a:pt x="258" y="467"/>
                    </a:cubicBezTo>
                    <a:cubicBezTo>
                      <a:pt x="344" y="282"/>
                      <a:pt x="463" y="143"/>
                      <a:pt x="569" y="110"/>
                    </a:cubicBezTo>
                    <a:cubicBezTo>
                      <a:pt x="588" y="105"/>
                      <a:pt x="607" y="101"/>
                      <a:pt x="626" y="101"/>
                    </a:cubicBezTo>
                    <a:close/>
                    <a:moveTo>
                      <a:pt x="618" y="0"/>
                    </a:moveTo>
                    <a:cubicBezTo>
                      <a:pt x="592" y="0"/>
                      <a:pt x="564" y="4"/>
                      <a:pt x="536" y="11"/>
                    </a:cubicBezTo>
                    <a:cubicBezTo>
                      <a:pt x="344" y="77"/>
                      <a:pt x="219" y="321"/>
                      <a:pt x="166" y="434"/>
                    </a:cubicBezTo>
                    <a:cubicBezTo>
                      <a:pt x="93" y="592"/>
                      <a:pt x="1" y="797"/>
                      <a:pt x="60" y="949"/>
                    </a:cubicBezTo>
                    <a:cubicBezTo>
                      <a:pt x="87" y="1015"/>
                      <a:pt x="139" y="1061"/>
                      <a:pt x="219" y="1094"/>
                    </a:cubicBezTo>
                    <a:cubicBezTo>
                      <a:pt x="245" y="1107"/>
                      <a:pt x="272" y="1114"/>
                      <a:pt x="298" y="1114"/>
                    </a:cubicBezTo>
                    <a:cubicBezTo>
                      <a:pt x="443" y="1114"/>
                      <a:pt x="588" y="975"/>
                      <a:pt x="721" y="724"/>
                    </a:cubicBezTo>
                    <a:cubicBezTo>
                      <a:pt x="859" y="473"/>
                      <a:pt x="945" y="136"/>
                      <a:pt x="754" y="37"/>
                    </a:cubicBezTo>
                    <a:cubicBezTo>
                      <a:pt x="711" y="12"/>
                      <a:pt x="666" y="0"/>
                      <a:pt x="618" y="0"/>
                    </a:cubicBezTo>
                    <a:close/>
                  </a:path>
                </a:pathLst>
              </a:custGeom>
              <a:solidFill>
                <a:srgbClr val="F6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5"/>
              <p:cNvSpPr/>
              <p:nvPr/>
            </p:nvSpPr>
            <p:spPr>
              <a:xfrm>
                <a:off x="2001782" y="4019449"/>
                <a:ext cx="196329" cy="55131"/>
              </a:xfrm>
              <a:custGeom>
                <a:avLst/>
                <a:gdLst/>
                <a:ahLst/>
                <a:cxnLst/>
                <a:rect l="l" t="t" r="r" b="b"/>
                <a:pathLst>
                  <a:path w="2913" h="818" extrusionOk="0">
                    <a:moveTo>
                      <a:pt x="1065" y="1"/>
                    </a:moveTo>
                    <a:cubicBezTo>
                      <a:pt x="972" y="1"/>
                      <a:pt x="866" y="20"/>
                      <a:pt x="727" y="58"/>
                    </a:cubicBezTo>
                    <a:cubicBezTo>
                      <a:pt x="532" y="112"/>
                      <a:pt x="389" y="138"/>
                      <a:pt x="288" y="138"/>
                    </a:cubicBezTo>
                    <a:cubicBezTo>
                      <a:pt x="190" y="138"/>
                      <a:pt x="132" y="113"/>
                      <a:pt x="106" y="65"/>
                    </a:cubicBezTo>
                    <a:cubicBezTo>
                      <a:pt x="96" y="50"/>
                      <a:pt x="80" y="40"/>
                      <a:pt x="62" y="40"/>
                    </a:cubicBezTo>
                    <a:cubicBezTo>
                      <a:pt x="55" y="40"/>
                      <a:pt x="47" y="41"/>
                      <a:pt x="40" y="45"/>
                    </a:cubicBezTo>
                    <a:cubicBezTo>
                      <a:pt x="13" y="58"/>
                      <a:pt x="0" y="84"/>
                      <a:pt x="13" y="111"/>
                    </a:cubicBezTo>
                    <a:cubicBezTo>
                      <a:pt x="61" y="203"/>
                      <a:pt x="153" y="241"/>
                      <a:pt x="285" y="241"/>
                    </a:cubicBezTo>
                    <a:cubicBezTo>
                      <a:pt x="408" y="241"/>
                      <a:pt x="565" y="208"/>
                      <a:pt x="753" y="157"/>
                    </a:cubicBezTo>
                    <a:cubicBezTo>
                      <a:pt x="887" y="120"/>
                      <a:pt x="984" y="100"/>
                      <a:pt x="1068" y="100"/>
                    </a:cubicBezTo>
                    <a:cubicBezTo>
                      <a:pt x="1226" y="100"/>
                      <a:pt x="1337" y="170"/>
                      <a:pt x="1552" y="329"/>
                    </a:cubicBezTo>
                    <a:cubicBezTo>
                      <a:pt x="1651" y="401"/>
                      <a:pt x="1730" y="467"/>
                      <a:pt x="1796" y="514"/>
                    </a:cubicBezTo>
                    <a:cubicBezTo>
                      <a:pt x="1948" y="639"/>
                      <a:pt x="2041" y="712"/>
                      <a:pt x="2225" y="778"/>
                    </a:cubicBezTo>
                    <a:cubicBezTo>
                      <a:pt x="2311" y="804"/>
                      <a:pt x="2390" y="817"/>
                      <a:pt x="2470" y="817"/>
                    </a:cubicBezTo>
                    <a:cubicBezTo>
                      <a:pt x="2701" y="817"/>
                      <a:pt x="2872" y="718"/>
                      <a:pt x="2886" y="712"/>
                    </a:cubicBezTo>
                    <a:cubicBezTo>
                      <a:pt x="2905" y="699"/>
                      <a:pt x="2912" y="666"/>
                      <a:pt x="2899" y="639"/>
                    </a:cubicBezTo>
                    <a:cubicBezTo>
                      <a:pt x="2889" y="625"/>
                      <a:pt x="2870" y="614"/>
                      <a:pt x="2852" y="614"/>
                    </a:cubicBezTo>
                    <a:cubicBezTo>
                      <a:pt x="2845" y="614"/>
                      <a:pt x="2838" y="616"/>
                      <a:pt x="2833" y="619"/>
                    </a:cubicBezTo>
                    <a:cubicBezTo>
                      <a:pt x="2828" y="624"/>
                      <a:pt x="2674" y="715"/>
                      <a:pt x="2472" y="715"/>
                    </a:cubicBezTo>
                    <a:cubicBezTo>
                      <a:pt x="2405" y="715"/>
                      <a:pt x="2332" y="705"/>
                      <a:pt x="2258" y="679"/>
                    </a:cubicBezTo>
                    <a:cubicBezTo>
                      <a:pt x="2087" y="619"/>
                      <a:pt x="2007" y="553"/>
                      <a:pt x="1856" y="434"/>
                    </a:cubicBezTo>
                    <a:cubicBezTo>
                      <a:pt x="1790" y="388"/>
                      <a:pt x="1717" y="322"/>
                      <a:pt x="1611" y="250"/>
                    </a:cubicBezTo>
                    <a:cubicBezTo>
                      <a:pt x="1379" y="78"/>
                      <a:pt x="1248" y="1"/>
                      <a:pt x="1065" y="1"/>
                    </a:cubicBezTo>
                    <a:close/>
                  </a:path>
                </a:pathLst>
              </a:custGeom>
              <a:solidFill>
                <a:srgbClr val="F68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5"/>
              <p:cNvSpPr/>
              <p:nvPr/>
            </p:nvSpPr>
            <p:spPr>
              <a:xfrm>
                <a:off x="891050" y="3067366"/>
                <a:ext cx="801087" cy="1183233"/>
              </a:xfrm>
              <a:custGeom>
                <a:avLst/>
                <a:gdLst/>
                <a:ahLst/>
                <a:cxnLst/>
                <a:rect l="l" t="t" r="r" b="b"/>
                <a:pathLst>
                  <a:path w="11886" h="14971" extrusionOk="0">
                    <a:moveTo>
                      <a:pt x="6706" y="1"/>
                    </a:moveTo>
                    <a:cubicBezTo>
                      <a:pt x="5614" y="1"/>
                      <a:pt x="4424" y="74"/>
                      <a:pt x="4424" y="74"/>
                    </a:cubicBezTo>
                    <a:cubicBezTo>
                      <a:pt x="3354" y="609"/>
                      <a:pt x="1902" y="1322"/>
                      <a:pt x="1321" y="2590"/>
                    </a:cubicBezTo>
                    <a:cubicBezTo>
                      <a:pt x="0" y="5449"/>
                      <a:pt x="991" y="14970"/>
                      <a:pt x="991" y="14970"/>
                    </a:cubicBezTo>
                    <a:lnTo>
                      <a:pt x="11886" y="14970"/>
                    </a:lnTo>
                    <a:cubicBezTo>
                      <a:pt x="11886" y="14970"/>
                      <a:pt x="11773" y="11444"/>
                      <a:pt x="11668" y="8968"/>
                    </a:cubicBezTo>
                    <a:cubicBezTo>
                      <a:pt x="11555" y="6492"/>
                      <a:pt x="11555" y="5832"/>
                      <a:pt x="11443" y="4346"/>
                    </a:cubicBezTo>
                    <a:cubicBezTo>
                      <a:pt x="11337" y="2860"/>
                      <a:pt x="10565" y="939"/>
                      <a:pt x="10565" y="939"/>
                    </a:cubicBezTo>
                    <a:cubicBezTo>
                      <a:pt x="10565" y="939"/>
                      <a:pt x="9119" y="325"/>
                      <a:pt x="8274" y="107"/>
                    </a:cubicBezTo>
                    <a:cubicBezTo>
                      <a:pt x="7960" y="26"/>
                      <a:pt x="7350" y="1"/>
                      <a:pt x="67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5"/>
              <p:cNvSpPr/>
              <p:nvPr/>
            </p:nvSpPr>
            <p:spPr>
              <a:xfrm>
                <a:off x="1128211" y="3063524"/>
                <a:ext cx="378370" cy="103994"/>
              </a:xfrm>
              <a:custGeom>
                <a:avLst/>
                <a:gdLst/>
                <a:ahLst/>
                <a:cxnLst/>
                <a:rect l="l" t="t" r="r" b="b"/>
                <a:pathLst>
                  <a:path w="5614" h="1543" extrusionOk="0">
                    <a:moveTo>
                      <a:pt x="3257" y="1"/>
                    </a:moveTo>
                    <a:cubicBezTo>
                      <a:pt x="2168" y="1"/>
                      <a:pt x="905" y="158"/>
                      <a:pt x="905" y="158"/>
                    </a:cubicBezTo>
                    <a:cubicBezTo>
                      <a:pt x="905" y="158"/>
                      <a:pt x="535" y="323"/>
                      <a:pt x="1" y="633"/>
                    </a:cubicBezTo>
                    <a:cubicBezTo>
                      <a:pt x="1" y="633"/>
                      <a:pt x="1004" y="1542"/>
                      <a:pt x="2792" y="1542"/>
                    </a:cubicBezTo>
                    <a:cubicBezTo>
                      <a:pt x="2955" y="1542"/>
                      <a:pt x="3126" y="1535"/>
                      <a:pt x="3302" y="1518"/>
                    </a:cubicBezTo>
                    <a:cubicBezTo>
                      <a:pt x="5415" y="1314"/>
                      <a:pt x="5613" y="488"/>
                      <a:pt x="5613" y="488"/>
                    </a:cubicBezTo>
                    <a:cubicBezTo>
                      <a:pt x="5613" y="488"/>
                      <a:pt x="5395" y="349"/>
                      <a:pt x="4398" y="99"/>
                    </a:cubicBezTo>
                    <a:cubicBezTo>
                      <a:pt x="4109" y="26"/>
                      <a:pt x="3697" y="1"/>
                      <a:pt x="3257" y="1"/>
                    </a:cubicBezTo>
                    <a:close/>
                  </a:path>
                </a:pathLst>
              </a:custGeom>
              <a:solidFill>
                <a:srgbClr val="C9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5"/>
              <p:cNvSpPr/>
              <p:nvPr/>
            </p:nvSpPr>
            <p:spPr>
              <a:xfrm>
                <a:off x="1557384" y="3135241"/>
                <a:ext cx="281722" cy="1115382"/>
              </a:xfrm>
              <a:custGeom>
                <a:avLst/>
                <a:gdLst/>
                <a:ahLst/>
                <a:cxnLst/>
                <a:rect l="l" t="t" r="r" b="b"/>
                <a:pathLst>
                  <a:path w="4180" h="13993" extrusionOk="0">
                    <a:moveTo>
                      <a:pt x="621" y="1"/>
                    </a:moveTo>
                    <a:cubicBezTo>
                      <a:pt x="621" y="1"/>
                      <a:pt x="0" y="3903"/>
                      <a:pt x="509" y="6842"/>
                    </a:cubicBezTo>
                    <a:cubicBezTo>
                      <a:pt x="1024" y="9773"/>
                      <a:pt x="1466" y="13993"/>
                      <a:pt x="1466" y="13993"/>
                    </a:cubicBezTo>
                    <a:lnTo>
                      <a:pt x="4180" y="13993"/>
                    </a:lnTo>
                    <a:cubicBezTo>
                      <a:pt x="4180" y="13993"/>
                      <a:pt x="3810" y="10401"/>
                      <a:pt x="3262" y="6254"/>
                    </a:cubicBezTo>
                    <a:cubicBezTo>
                      <a:pt x="2714" y="2107"/>
                      <a:pt x="1757" y="529"/>
                      <a:pt x="6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5"/>
              <p:cNvSpPr/>
              <p:nvPr/>
            </p:nvSpPr>
            <p:spPr>
              <a:xfrm>
                <a:off x="1656451" y="3356691"/>
                <a:ext cx="41449" cy="723243"/>
              </a:xfrm>
              <a:custGeom>
                <a:avLst/>
                <a:gdLst/>
                <a:ahLst/>
                <a:cxnLst/>
                <a:rect l="l" t="t" r="r" b="b"/>
                <a:pathLst>
                  <a:path w="615" h="10731" extrusionOk="0">
                    <a:moveTo>
                      <a:pt x="80" y="1"/>
                    </a:moveTo>
                    <a:cubicBezTo>
                      <a:pt x="40" y="7"/>
                      <a:pt x="0" y="47"/>
                      <a:pt x="7" y="87"/>
                    </a:cubicBezTo>
                    <a:cubicBezTo>
                      <a:pt x="66" y="892"/>
                      <a:pt x="80" y="1605"/>
                      <a:pt x="99" y="2503"/>
                    </a:cubicBezTo>
                    <a:cubicBezTo>
                      <a:pt x="119" y="3256"/>
                      <a:pt x="139" y="4108"/>
                      <a:pt x="192" y="5244"/>
                    </a:cubicBezTo>
                    <a:cubicBezTo>
                      <a:pt x="297" y="7687"/>
                      <a:pt x="443" y="10625"/>
                      <a:pt x="449" y="10651"/>
                    </a:cubicBezTo>
                    <a:cubicBezTo>
                      <a:pt x="449" y="10698"/>
                      <a:pt x="482" y="10731"/>
                      <a:pt x="529" y="10731"/>
                    </a:cubicBezTo>
                    <a:lnTo>
                      <a:pt x="535" y="10731"/>
                    </a:lnTo>
                    <a:cubicBezTo>
                      <a:pt x="581" y="10731"/>
                      <a:pt x="614" y="10691"/>
                      <a:pt x="614" y="10645"/>
                    </a:cubicBezTo>
                    <a:cubicBezTo>
                      <a:pt x="608" y="10612"/>
                      <a:pt x="462" y="7680"/>
                      <a:pt x="357" y="5230"/>
                    </a:cubicBezTo>
                    <a:cubicBezTo>
                      <a:pt x="304" y="4108"/>
                      <a:pt x="284" y="3250"/>
                      <a:pt x="264" y="2497"/>
                    </a:cubicBezTo>
                    <a:cubicBezTo>
                      <a:pt x="245" y="1599"/>
                      <a:pt x="231" y="886"/>
                      <a:pt x="172" y="80"/>
                    </a:cubicBezTo>
                    <a:cubicBezTo>
                      <a:pt x="165" y="34"/>
                      <a:pt x="126"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5"/>
              <p:cNvSpPr/>
              <p:nvPr/>
            </p:nvSpPr>
            <p:spPr>
              <a:xfrm>
                <a:off x="1595459" y="1788081"/>
                <a:ext cx="842941" cy="563915"/>
              </a:xfrm>
              <a:custGeom>
                <a:avLst/>
                <a:gdLst/>
                <a:ahLst/>
                <a:cxnLst/>
                <a:rect l="l" t="t" r="r" b="b"/>
                <a:pathLst>
                  <a:path w="12507" h="8367" extrusionOk="0">
                    <a:moveTo>
                      <a:pt x="1757" y="1"/>
                    </a:moveTo>
                    <a:cubicBezTo>
                      <a:pt x="786" y="1"/>
                      <a:pt x="1" y="786"/>
                      <a:pt x="1" y="1757"/>
                    </a:cubicBezTo>
                    <a:lnTo>
                      <a:pt x="1" y="6610"/>
                    </a:lnTo>
                    <a:cubicBezTo>
                      <a:pt x="1" y="7581"/>
                      <a:pt x="786" y="8366"/>
                      <a:pt x="1757" y="8366"/>
                    </a:cubicBezTo>
                    <a:lnTo>
                      <a:pt x="10750" y="8366"/>
                    </a:lnTo>
                    <a:cubicBezTo>
                      <a:pt x="11721" y="8366"/>
                      <a:pt x="12507" y="7581"/>
                      <a:pt x="12507" y="6610"/>
                    </a:cubicBezTo>
                    <a:lnTo>
                      <a:pt x="12507" y="1757"/>
                    </a:lnTo>
                    <a:cubicBezTo>
                      <a:pt x="12507" y="786"/>
                      <a:pt x="11721" y="1"/>
                      <a:pt x="10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5"/>
              <p:cNvSpPr/>
              <p:nvPr/>
            </p:nvSpPr>
            <p:spPr>
              <a:xfrm>
                <a:off x="1686240" y="2327845"/>
                <a:ext cx="215942" cy="170516"/>
              </a:xfrm>
              <a:custGeom>
                <a:avLst/>
                <a:gdLst/>
                <a:ahLst/>
                <a:cxnLst/>
                <a:rect l="l" t="t" r="r" b="b"/>
                <a:pathLst>
                  <a:path w="3204" h="2530" extrusionOk="0">
                    <a:moveTo>
                      <a:pt x="364" y="1"/>
                    </a:moveTo>
                    <a:lnTo>
                      <a:pt x="1" y="2530"/>
                    </a:lnTo>
                    <a:lnTo>
                      <a:pt x="3203" y="206"/>
                    </a:lnTo>
                    <a:lnTo>
                      <a:pt x="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5"/>
              <p:cNvSpPr/>
              <p:nvPr/>
            </p:nvSpPr>
            <p:spPr>
              <a:xfrm>
                <a:off x="1064591" y="2500644"/>
                <a:ext cx="333348" cy="430535"/>
              </a:xfrm>
              <a:custGeom>
                <a:avLst/>
                <a:gdLst/>
                <a:ahLst/>
                <a:cxnLst/>
                <a:rect l="l" t="t" r="r" b="b"/>
                <a:pathLst>
                  <a:path w="4946" h="6388" extrusionOk="0">
                    <a:moveTo>
                      <a:pt x="1142" y="1"/>
                    </a:moveTo>
                    <a:cubicBezTo>
                      <a:pt x="1080" y="1"/>
                      <a:pt x="1017" y="9"/>
                      <a:pt x="951" y="25"/>
                    </a:cubicBezTo>
                    <a:cubicBezTo>
                      <a:pt x="489" y="151"/>
                      <a:pt x="73" y="752"/>
                      <a:pt x="33" y="1458"/>
                    </a:cubicBezTo>
                    <a:cubicBezTo>
                      <a:pt x="0" y="2085"/>
                      <a:pt x="80" y="3043"/>
                      <a:pt x="297" y="3888"/>
                    </a:cubicBezTo>
                    <a:cubicBezTo>
                      <a:pt x="916" y="6312"/>
                      <a:pt x="2114" y="6377"/>
                      <a:pt x="2241" y="6377"/>
                    </a:cubicBezTo>
                    <a:cubicBezTo>
                      <a:pt x="2248" y="6377"/>
                      <a:pt x="2252" y="6377"/>
                      <a:pt x="2252" y="6377"/>
                    </a:cubicBezTo>
                    <a:cubicBezTo>
                      <a:pt x="2267" y="6384"/>
                      <a:pt x="2281" y="6387"/>
                      <a:pt x="2294" y="6387"/>
                    </a:cubicBezTo>
                    <a:cubicBezTo>
                      <a:pt x="2606" y="6387"/>
                      <a:pt x="2506" y="4596"/>
                      <a:pt x="2727" y="4330"/>
                    </a:cubicBezTo>
                    <a:cubicBezTo>
                      <a:pt x="2945" y="4066"/>
                      <a:pt x="2945" y="3670"/>
                      <a:pt x="2925" y="3307"/>
                    </a:cubicBezTo>
                    <a:cubicBezTo>
                      <a:pt x="2892" y="2818"/>
                      <a:pt x="4160" y="2878"/>
                      <a:pt x="4081" y="2389"/>
                    </a:cubicBezTo>
                    <a:cubicBezTo>
                      <a:pt x="4022" y="2013"/>
                      <a:pt x="4946" y="1379"/>
                      <a:pt x="4794" y="1016"/>
                    </a:cubicBezTo>
                    <a:cubicBezTo>
                      <a:pt x="4642" y="653"/>
                      <a:pt x="2179" y="534"/>
                      <a:pt x="1856" y="303"/>
                    </a:cubicBezTo>
                    <a:cubicBezTo>
                      <a:pt x="1622" y="132"/>
                      <a:pt x="1396" y="1"/>
                      <a:pt x="1142" y="1"/>
                    </a:cubicBezTo>
                    <a:close/>
                  </a:path>
                </a:pathLst>
              </a:custGeom>
              <a:solidFill>
                <a:srgbClr val="A262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5"/>
              <p:cNvSpPr/>
              <p:nvPr/>
            </p:nvSpPr>
            <p:spPr>
              <a:xfrm>
                <a:off x="1189204" y="2866799"/>
                <a:ext cx="239463" cy="249236"/>
              </a:xfrm>
              <a:custGeom>
                <a:avLst/>
                <a:gdLst/>
                <a:ahLst/>
                <a:cxnLst/>
                <a:rect l="l" t="t" r="r" b="b"/>
                <a:pathLst>
                  <a:path w="3553" h="3698" extrusionOk="0">
                    <a:moveTo>
                      <a:pt x="575" y="0"/>
                    </a:moveTo>
                    <a:lnTo>
                      <a:pt x="99" y="192"/>
                    </a:lnTo>
                    <a:cubicBezTo>
                      <a:pt x="291" y="1334"/>
                      <a:pt x="192" y="2417"/>
                      <a:pt x="0" y="3077"/>
                    </a:cubicBezTo>
                    <a:cubicBezTo>
                      <a:pt x="429" y="3487"/>
                      <a:pt x="1019" y="3698"/>
                      <a:pt x="1781" y="3698"/>
                    </a:cubicBezTo>
                    <a:cubicBezTo>
                      <a:pt x="1792" y="3698"/>
                      <a:pt x="1804" y="3698"/>
                      <a:pt x="1816" y="3698"/>
                    </a:cubicBezTo>
                    <a:cubicBezTo>
                      <a:pt x="2589" y="3691"/>
                      <a:pt x="3229" y="3374"/>
                      <a:pt x="3553" y="3176"/>
                    </a:cubicBezTo>
                    <a:cubicBezTo>
                      <a:pt x="3447" y="2938"/>
                      <a:pt x="3381" y="2727"/>
                      <a:pt x="3487" y="1915"/>
                    </a:cubicBezTo>
                    <a:lnTo>
                      <a:pt x="575" y="0"/>
                    </a:lnTo>
                    <a:close/>
                  </a:path>
                </a:pathLst>
              </a:custGeom>
              <a:solidFill>
                <a:srgbClr val="C9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5"/>
              <p:cNvSpPr/>
              <p:nvPr/>
            </p:nvSpPr>
            <p:spPr>
              <a:xfrm>
                <a:off x="1195876" y="2866799"/>
                <a:ext cx="252808" cy="235959"/>
              </a:xfrm>
              <a:custGeom>
                <a:avLst/>
                <a:gdLst/>
                <a:ahLst/>
                <a:cxnLst/>
                <a:rect l="l" t="t" r="r" b="b"/>
                <a:pathLst>
                  <a:path w="3751" h="3501" extrusionOk="0">
                    <a:moveTo>
                      <a:pt x="476" y="0"/>
                    </a:moveTo>
                    <a:lnTo>
                      <a:pt x="0" y="192"/>
                    </a:lnTo>
                    <a:cubicBezTo>
                      <a:pt x="106" y="806"/>
                      <a:pt x="119" y="1400"/>
                      <a:pt x="86" y="1928"/>
                    </a:cubicBezTo>
                    <a:cubicBezTo>
                      <a:pt x="548" y="2727"/>
                      <a:pt x="1360" y="3473"/>
                      <a:pt x="2377" y="3500"/>
                    </a:cubicBezTo>
                    <a:cubicBezTo>
                      <a:pt x="2397" y="3500"/>
                      <a:pt x="2416" y="3500"/>
                      <a:pt x="2435" y="3500"/>
                    </a:cubicBezTo>
                    <a:cubicBezTo>
                      <a:pt x="3058" y="3500"/>
                      <a:pt x="3488" y="3296"/>
                      <a:pt x="3751" y="3110"/>
                    </a:cubicBezTo>
                    <a:cubicBezTo>
                      <a:pt x="3645" y="3084"/>
                      <a:pt x="3526" y="3051"/>
                      <a:pt x="3394" y="3018"/>
                    </a:cubicBezTo>
                    <a:cubicBezTo>
                      <a:pt x="3328" y="2813"/>
                      <a:pt x="3302" y="2549"/>
                      <a:pt x="3388" y="1915"/>
                    </a:cubicBezTo>
                    <a:lnTo>
                      <a:pt x="476" y="0"/>
                    </a:lnTo>
                    <a:close/>
                  </a:path>
                </a:pathLst>
              </a:custGeom>
              <a:solidFill>
                <a:srgbClr val="8B3232">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5"/>
              <p:cNvSpPr/>
              <p:nvPr/>
            </p:nvSpPr>
            <p:spPr>
              <a:xfrm>
                <a:off x="1121944" y="2549910"/>
                <a:ext cx="417528" cy="482633"/>
              </a:xfrm>
              <a:custGeom>
                <a:avLst/>
                <a:gdLst/>
                <a:ahLst/>
                <a:cxnLst/>
                <a:rect l="l" t="t" r="r" b="b"/>
                <a:pathLst>
                  <a:path w="6195" h="7161" extrusionOk="0">
                    <a:moveTo>
                      <a:pt x="4188" y="0"/>
                    </a:moveTo>
                    <a:cubicBezTo>
                      <a:pt x="3474" y="0"/>
                      <a:pt x="2729" y="215"/>
                      <a:pt x="2325" y="509"/>
                    </a:cubicBezTo>
                    <a:cubicBezTo>
                      <a:pt x="2530" y="1632"/>
                      <a:pt x="1546" y="2246"/>
                      <a:pt x="1546" y="2246"/>
                    </a:cubicBezTo>
                    <a:cubicBezTo>
                      <a:pt x="1718" y="2761"/>
                      <a:pt x="1612" y="3514"/>
                      <a:pt x="1044" y="3566"/>
                    </a:cubicBezTo>
                    <a:cubicBezTo>
                      <a:pt x="935" y="3427"/>
                      <a:pt x="739" y="3337"/>
                      <a:pt x="558" y="3337"/>
                    </a:cubicBezTo>
                    <a:cubicBezTo>
                      <a:pt x="259" y="3337"/>
                      <a:pt x="0" y="3582"/>
                      <a:pt x="239" y="4253"/>
                    </a:cubicBezTo>
                    <a:cubicBezTo>
                      <a:pt x="433" y="4669"/>
                      <a:pt x="776" y="4997"/>
                      <a:pt x="1210" y="4997"/>
                    </a:cubicBezTo>
                    <a:cubicBezTo>
                      <a:pt x="1293" y="4997"/>
                      <a:pt x="1378" y="4985"/>
                      <a:pt x="1467" y="4960"/>
                    </a:cubicBezTo>
                    <a:cubicBezTo>
                      <a:pt x="1791" y="6016"/>
                      <a:pt x="2523" y="6676"/>
                      <a:pt x="3197" y="6954"/>
                    </a:cubicBezTo>
                    <a:cubicBezTo>
                      <a:pt x="3524" y="7094"/>
                      <a:pt x="3841" y="7161"/>
                      <a:pt x="4134" y="7161"/>
                    </a:cubicBezTo>
                    <a:cubicBezTo>
                      <a:pt x="4751" y="7161"/>
                      <a:pt x="5259" y="6862"/>
                      <a:pt x="5515" y="6320"/>
                    </a:cubicBezTo>
                    <a:cubicBezTo>
                      <a:pt x="5871" y="5560"/>
                      <a:pt x="6195" y="4022"/>
                      <a:pt x="5983" y="1249"/>
                    </a:cubicBezTo>
                    <a:cubicBezTo>
                      <a:pt x="5910" y="331"/>
                      <a:pt x="5073" y="0"/>
                      <a:pt x="4188" y="0"/>
                    </a:cubicBezTo>
                    <a:close/>
                  </a:path>
                </a:pathLst>
              </a:custGeom>
              <a:solidFill>
                <a:srgbClr val="C9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5"/>
              <p:cNvSpPr/>
              <p:nvPr/>
            </p:nvSpPr>
            <p:spPr>
              <a:xfrm>
                <a:off x="1104219" y="2434261"/>
                <a:ext cx="52974" cy="87886"/>
              </a:xfrm>
              <a:custGeom>
                <a:avLst/>
                <a:gdLst/>
                <a:ahLst/>
                <a:cxnLst/>
                <a:rect l="l" t="t" r="r" b="b"/>
                <a:pathLst>
                  <a:path w="786" h="1304" extrusionOk="0">
                    <a:moveTo>
                      <a:pt x="152" y="1"/>
                    </a:moveTo>
                    <a:cubicBezTo>
                      <a:pt x="137" y="1"/>
                      <a:pt x="122" y="7"/>
                      <a:pt x="112" y="20"/>
                    </a:cubicBezTo>
                    <a:cubicBezTo>
                      <a:pt x="0" y="211"/>
                      <a:pt x="79" y="522"/>
                      <a:pt x="139" y="720"/>
                    </a:cubicBezTo>
                    <a:cubicBezTo>
                      <a:pt x="205" y="951"/>
                      <a:pt x="350" y="1195"/>
                      <a:pt x="581" y="1294"/>
                    </a:cubicBezTo>
                    <a:cubicBezTo>
                      <a:pt x="596" y="1301"/>
                      <a:pt x="612" y="1303"/>
                      <a:pt x="628" y="1303"/>
                    </a:cubicBezTo>
                    <a:cubicBezTo>
                      <a:pt x="663" y="1303"/>
                      <a:pt x="697" y="1290"/>
                      <a:pt x="720" y="1268"/>
                    </a:cubicBezTo>
                    <a:cubicBezTo>
                      <a:pt x="773" y="1208"/>
                      <a:pt x="786" y="1142"/>
                      <a:pt x="733" y="1070"/>
                    </a:cubicBezTo>
                    <a:cubicBezTo>
                      <a:pt x="700" y="1030"/>
                      <a:pt x="627" y="1010"/>
                      <a:pt x="581" y="971"/>
                    </a:cubicBezTo>
                    <a:cubicBezTo>
                      <a:pt x="528" y="924"/>
                      <a:pt x="482" y="858"/>
                      <a:pt x="449" y="799"/>
                    </a:cubicBezTo>
                    <a:cubicBezTo>
                      <a:pt x="370" y="667"/>
                      <a:pt x="317" y="522"/>
                      <a:pt x="277" y="370"/>
                    </a:cubicBezTo>
                    <a:cubicBezTo>
                      <a:pt x="251" y="258"/>
                      <a:pt x="244" y="132"/>
                      <a:pt x="191" y="26"/>
                    </a:cubicBezTo>
                    <a:cubicBezTo>
                      <a:pt x="185" y="9"/>
                      <a:pt x="168" y="1"/>
                      <a:pt x="152" y="1"/>
                    </a:cubicBezTo>
                    <a:close/>
                  </a:path>
                </a:pathLst>
              </a:custGeom>
              <a:solidFill>
                <a:srgbClr val="A262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5"/>
              <p:cNvSpPr/>
              <p:nvPr/>
            </p:nvSpPr>
            <p:spPr>
              <a:xfrm>
                <a:off x="1076587" y="2454546"/>
                <a:ext cx="73935" cy="69622"/>
              </a:xfrm>
              <a:custGeom>
                <a:avLst/>
                <a:gdLst/>
                <a:ahLst/>
                <a:cxnLst/>
                <a:rect l="l" t="t" r="r" b="b"/>
                <a:pathLst>
                  <a:path w="1097" h="1033" extrusionOk="0">
                    <a:moveTo>
                      <a:pt x="81" y="0"/>
                    </a:moveTo>
                    <a:cubicBezTo>
                      <a:pt x="61" y="0"/>
                      <a:pt x="38" y="13"/>
                      <a:pt x="34" y="36"/>
                    </a:cubicBezTo>
                    <a:cubicBezTo>
                      <a:pt x="1" y="254"/>
                      <a:pt x="192" y="511"/>
                      <a:pt x="324" y="676"/>
                    </a:cubicBezTo>
                    <a:cubicBezTo>
                      <a:pt x="469" y="868"/>
                      <a:pt x="701" y="1033"/>
                      <a:pt x="951" y="1033"/>
                    </a:cubicBezTo>
                    <a:cubicBezTo>
                      <a:pt x="998" y="1033"/>
                      <a:pt x="1057" y="1000"/>
                      <a:pt x="1070" y="960"/>
                    </a:cubicBezTo>
                    <a:cubicBezTo>
                      <a:pt x="1097" y="881"/>
                      <a:pt x="1084" y="815"/>
                      <a:pt x="1004" y="775"/>
                    </a:cubicBezTo>
                    <a:cubicBezTo>
                      <a:pt x="958" y="742"/>
                      <a:pt x="885" y="755"/>
                      <a:pt x="833" y="736"/>
                    </a:cubicBezTo>
                    <a:cubicBezTo>
                      <a:pt x="760" y="709"/>
                      <a:pt x="694" y="670"/>
                      <a:pt x="641" y="630"/>
                    </a:cubicBezTo>
                    <a:cubicBezTo>
                      <a:pt x="516" y="538"/>
                      <a:pt x="410" y="419"/>
                      <a:pt x="318" y="300"/>
                    </a:cubicBezTo>
                    <a:cubicBezTo>
                      <a:pt x="252" y="207"/>
                      <a:pt x="199" y="95"/>
                      <a:pt x="106" y="9"/>
                    </a:cubicBezTo>
                    <a:cubicBezTo>
                      <a:pt x="100" y="3"/>
                      <a:pt x="91" y="0"/>
                      <a:pt x="81" y="0"/>
                    </a:cubicBezTo>
                    <a:close/>
                  </a:path>
                </a:pathLst>
              </a:custGeom>
              <a:solidFill>
                <a:srgbClr val="A262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5"/>
              <p:cNvSpPr/>
              <p:nvPr/>
            </p:nvSpPr>
            <p:spPr>
              <a:xfrm>
                <a:off x="1404125" y="2727629"/>
                <a:ext cx="61938" cy="161013"/>
              </a:xfrm>
              <a:custGeom>
                <a:avLst/>
                <a:gdLst/>
                <a:ahLst/>
                <a:cxnLst/>
                <a:rect l="l" t="t" r="r" b="b"/>
                <a:pathLst>
                  <a:path w="919" h="2389" extrusionOk="0">
                    <a:moveTo>
                      <a:pt x="632" y="2027"/>
                    </a:moveTo>
                    <a:cubicBezTo>
                      <a:pt x="633" y="2029"/>
                      <a:pt x="634" y="2031"/>
                      <a:pt x="634" y="2032"/>
                    </a:cubicBezTo>
                    <a:cubicBezTo>
                      <a:pt x="634" y="2030"/>
                      <a:pt x="633" y="2029"/>
                      <a:pt x="632" y="2027"/>
                    </a:cubicBezTo>
                    <a:close/>
                    <a:moveTo>
                      <a:pt x="239" y="1"/>
                    </a:moveTo>
                    <a:cubicBezTo>
                      <a:pt x="207" y="1"/>
                      <a:pt x="176" y="19"/>
                      <a:pt x="165" y="45"/>
                    </a:cubicBezTo>
                    <a:cubicBezTo>
                      <a:pt x="165" y="45"/>
                      <a:pt x="86" y="216"/>
                      <a:pt x="27" y="487"/>
                    </a:cubicBezTo>
                    <a:cubicBezTo>
                      <a:pt x="14" y="560"/>
                      <a:pt x="0" y="632"/>
                      <a:pt x="0" y="718"/>
                    </a:cubicBezTo>
                    <a:cubicBezTo>
                      <a:pt x="0" y="764"/>
                      <a:pt x="0" y="804"/>
                      <a:pt x="7" y="857"/>
                    </a:cubicBezTo>
                    <a:cubicBezTo>
                      <a:pt x="14" y="896"/>
                      <a:pt x="7" y="929"/>
                      <a:pt x="20" y="982"/>
                    </a:cubicBezTo>
                    <a:cubicBezTo>
                      <a:pt x="60" y="1174"/>
                      <a:pt x="139" y="1352"/>
                      <a:pt x="245" y="1517"/>
                    </a:cubicBezTo>
                    <a:cubicBezTo>
                      <a:pt x="350" y="1675"/>
                      <a:pt x="476" y="1821"/>
                      <a:pt x="575" y="1953"/>
                    </a:cubicBezTo>
                    <a:cubicBezTo>
                      <a:pt x="591" y="1969"/>
                      <a:pt x="608" y="1988"/>
                      <a:pt x="619" y="2005"/>
                    </a:cubicBezTo>
                    <a:lnTo>
                      <a:pt x="619" y="2005"/>
                    </a:lnTo>
                    <a:cubicBezTo>
                      <a:pt x="595" y="2029"/>
                      <a:pt x="551" y="2056"/>
                      <a:pt x="515" y="2072"/>
                    </a:cubicBezTo>
                    <a:cubicBezTo>
                      <a:pt x="410" y="2124"/>
                      <a:pt x="311" y="2151"/>
                      <a:pt x="245" y="2164"/>
                    </a:cubicBezTo>
                    <a:cubicBezTo>
                      <a:pt x="179" y="2177"/>
                      <a:pt x="132" y="2184"/>
                      <a:pt x="132" y="2184"/>
                    </a:cubicBezTo>
                    <a:cubicBezTo>
                      <a:pt x="80" y="2197"/>
                      <a:pt x="47" y="2250"/>
                      <a:pt x="53" y="2303"/>
                    </a:cubicBezTo>
                    <a:cubicBezTo>
                      <a:pt x="66" y="2342"/>
                      <a:pt x="99" y="2375"/>
                      <a:pt x="139" y="2382"/>
                    </a:cubicBezTo>
                    <a:cubicBezTo>
                      <a:pt x="139" y="2382"/>
                      <a:pt x="185" y="2389"/>
                      <a:pt x="271" y="2389"/>
                    </a:cubicBezTo>
                    <a:cubicBezTo>
                      <a:pt x="364" y="2389"/>
                      <a:pt x="482" y="2375"/>
                      <a:pt x="628" y="2316"/>
                    </a:cubicBezTo>
                    <a:cubicBezTo>
                      <a:pt x="700" y="2283"/>
                      <a:pt x="773" y="2250"/>
                      <a:pt x="859" y="2157"/>
                    </a:cubicBezTo>
                    <a:cubicBezTo>
                      <a:pt x="872" y="2151"/>
                      <a:pt x="912" y="2058"/>
                      <a:pt x="905" y="2058"/>
                    </a:cubicBezTo>
                    <a:cubicBezTo>
                      <a:pt x="918" y="2019"/>
                      <a:pt x="912" y="1986"/>
                      <a:pt x="898" y="1953"/>
                    </a:cubicBezTo>
                    <a:cubicBezTo>
                      <a:pt x="892" y="1926"/>
                      <a:pt x="885" y="1920"/>
                      <a:pt x="879" y="1900"/>
                    </a:cubicBezTo>
                    <a:cubicBezTo>
                      <a:pt x="846" y="1847"/>
                      <a:pt x="819" y="1814"/>
                      <a:pt x="786" y="1781"/>
                    </a:cubicBezTo>
                    <a:cubicBezTo>
                      <a:pt x="674" y="1649"/>
                      <a:pt x="562" y="1517"/>
                      <a:pt x="463" y="1378"/>
                    </a:cubicBezTo>
                    <a:cubicBezTo>
                      <a:pt x="370" y="1233"/>
                      <a:pt x="291" y="1081"/>
                      <a:pt x="258" y="943"/>
                    </a:cubicBezTo>
                    <a:cubicBezTo>
                      <a:pt x="245" y="916"/>
                      <a:pt x="238" y="863"/>
                      <a:pt x="232" y="824"/>
                    </a:cubicBezTo>
                    <a:cubicBezTo>
                      <a:pt x="225" y="797"/>
                      <a:pt x="225" y="758"/>
                      <a:pt x="225" y="725"/>
                    </a:cubicBezTo>
                    <a:cubicBezTo>
                      <a:pt x="225" y="659"/>
                      <a:pt x="225" y="586"/>
                      <a:pt x="232" y="527"/>
                    </a:cubicBezTo>
                    <a:cubicBezTo>
                      <a:pt x="245" y="401"/>
                      <a:pt x="271" y="295"/>
                      <a:pt x="291" y="216"/>
                    </a:cubicBezTo>
                    <a:cubicBezTo>
                      <a:pt x="311" y="150"/>
                      <a:pt x="324" y="104"/>
                      <a:pt x="324" y="104"/>
                    </a:cubicBezTo>
                    <a:cubicBezTo>
                      <a:pt x="331" y="64"/>
                      <a:pt x="311" y="18"/>
                      <a:pt x="265" y="5"/>
                    </a:cubicBezTo>
                    <a:cubicBezTo>
                      <a:pt x="256" y="2"/>
                      <a:pt x="247" y="1"/>
                      <a:pt x="239" y="1"/>
                    </a:cubicBezTo>
                    <a:close/>
                  </a:path>
                </a:pathLst>
              </a:custGeom>
              <a:solidFill>
                <a:srgbClr val="8B3232">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5"/>
              <p:cNvSpPr/>
              <p:nvPr/>
            </p:nvSpPr>
            <p:spPr>
              <a:xfrm>
                <a:off x="1151800" y="2800955"/>
                <a:ext cx="57894" cy="61871"/>
              </a:xfrm>
              <a:custGeom>
                <a:avLst/>
                <a:gdLst/>
                <a:ahLst/>
                <a:cxnLst/>
                <a:rect l="l" t="t" r="r" b="b"/>
                <a:pathLst>
                  <a:path w="859" h="918" extrusionOk="0">
                    <a:moveTo>
                      <a:pt x="265" y="0"/>
                    </a:moveTo>
                    <a:cubicBezTo>
                      <a:pt x="232" y="0"/>
                      <a:pt x="201" y="7"/>
                      <a:pt x="172" y="20"/>
                    </a:cubicBezTo>
                    <a:cubicBezTo>
                      <a:pt x="14" y="92"/>
                      <a:pt x="1" y="350"/>
                      <a:pt x="146" y="594"/>
                    </a:cubicBezTo>
                    <a:cubicBezTo>
                      <a:pt x="259" y="789"/>
                      <a:pt x="444" y="917"/>
                      <a:pt x="594" y="917"/>
                    </a:cubicBezTo>
                    <a:cubicBezTo>
                      <a:pt x="627" y="917"/>
                      <a:pt x="659" y="911"/>
                      <a:pt x="687" y="898"/>
                    </a:cubicBezTo>
                    <a:cubicBezTo>
                      <a:pt x="846" y="825"/>
                      <a:pt x="859" y="574"/>
                      <a:pt x="714" y="330"/>
                    </a:cubicBezTo>
                    <a:cubicBezTo>
                      <a:pt x="600" y="130"/>
                      <a:pt x="415" y="0"/>
                      <a:pt x="265" y="0"/>
                    </a:cubicBezTo>
                    <a:close/>
                  </a:path>
                </a:pathLst>
              </a:custGeom>
              <a:solidFill>
                <a:srgbClr val="8B3232">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5"/>
              <p:cNvSpPr/>
              <p:nvPr/>
            </p:nvSpPr>
            <p:spPr>
              <a:xfrm>
                <a:off x="1448673" y="2685643"/>
                <a:ext cx="91661" cy="41112"/>
              </a:xfrm>
              <a:custGeom>
                <a:avLst/>
                <a:gdLst/>
                <a:ahLst/>
                <a:cxnLst/>
                <a:rect l="l" t="t" r="r" b="b"/>
                <a:pathLst>
                  <a:path w="1360" h="610" extrusionOk="0">
                    <a:moveTo>
                      <a:pt x="498" y="0"/>
                    </a:moveTo>
                    <a:cubicBezTo>
                      <a:pt x="128" y="0"/>
                      <a:pt x="1" y="172"/>
                      <a:pt x="6" y="304"/>
                    </a:cubicBezTo>
                    <a:cubicBezTo>
                      <a:pt x="20" y="463"/>
                      <a:pt x="343" y="489"/>
                      <a:pt x="673" y="549"/>
                    </a:cubicBezTo>
                    <a:cubicBezTo>
                      <a:pt x="906" y="586"/>
                      <a:pt x="1054" y="609"/>
                      <a:pt x="1152" y="609"/>
                    </a:cubicBezTo>
                    <a:cubicBezTo>
                      <a:pt x="1260" y="609"/>
                      <a:pt x="1306" y="581"/>
                      <a:pt x="1334" y="516"/>
                    </a:cubicBezTo>
                    <a:cubicBezTo>
                      <a:pt x="1360" y="450"/>
                      <a:pt x="1340" y="139"/>
                      <a:pt x="812" y="34"/>
                    </a:cubicBezTo>
                    <a:cubicBezTo>
                      <a:pt x="692" y="10"/>
                      <a:pt x="588" y="0"/>
                      <a:pt x="498" y="0"/>
                    </a:cubicBezTo>
                    <a:close/>
                  </a:path>
                </a:pathLst>
              </a:custGeom>
              <a:solidFill>
                <a:srgbClr val="A262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5"/>
              <p:cNvSpPr/>
              <p:nvPr/>
            </p:nvSpPr>
            <p:spPr>
              <a:xfrm>
                <a:off x="1269269" y="2686316"/>
                <a:ext cx="108240" cy="48391"/>
              </a:xfrm>
              <a:custGeom>
                <a:avLst/>
                <a:gdLst/>
                <a:ahLst/>
                <a:cxnLst/>
                <a:rect l="l" t="t" r="r" b="b"/>
                <a:pathLst>
                  <a:path w="1606" h="718" extrusionOk="0">
                    <a:moveTo>
                      <a:pt x="1082" y="1"/>
                    </a:moveTo>
                    <a:cubicBezTo>
                      <a:pt x="934" y="1"/>
                      <a:pt x="775" y="28"/>
                      <a:pt x="648" y="70"/>
                    </a:cubicBezTo>
                    <a:cubicBezTo>
                      <a:pt x="60" y="268"/>
                      <a:pt x="1" y="552"/>
                      <a:pt x="80" y="664"/>
                    </a:cubicBezTo>
                    <a:cubicBezTo>
                      <a:pt x="108" y="702"/>
                      <a:pt x="154" y="717"/>
                      <a:pt x="215" y="717"/>
                    </a:cubicBezTo>
                    <a:cubicBezTo>
                      <a:pt x="353" y="717"/>
                      <a:pt x="567" y="640"/>
                      <a:pt x="819" y="585"/>
                    </a:cubicBezTo>
                    <a:cubicBezTo>
                      <a:pt x="1196" y="499"/>
                      <a:pt x="1605" y="506"/>
                      <a:pt x="1552" y="242"/>
                    </a:cubicBezTo>
                    <a:cubicBezTo>
                      <a:pt x="1516" y="65"/>
                      <a:pt x="1311" y="1"/>
                      <a:pt x="1082" y="1"/>
                    </a:cubicBezTo>
                    <a:close/>
                  </a:path>
                </a:pathLst>
              </a:custGeom>
              <a:solidFill>
                <a:srgbClr val="A262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5"/>
              <p:cNvSpPr/>
              <p:nvPr/>
            </p:nvSpPr>
            <p:spPr>
              <a:xfrm>
                <a:off x="1126863" y="2378660"/>
                <a:ext cx="507840" cy="278217"/>
              </a:xfrm>
              <a:custGeom>
                <a:avLst/>
                <a:gdLst/>
                <a:ahLst/>
                <a:cxnLst/>
                <a:rect l="l" t="t" r="r" b="b"/>
                <a:pathLst>
                  <a:path w="7535" h="4128" extrusionOk="0">
                    <a:moveTo>
                      <a:pt x="4190" y="1"/>
                    </a:moveTo>
                    <a:cubicBezTo>
                      <a:pt x="4116" y="1"/>
                      <a:pt x="4038" y="5"/>
                      <a:pt x="3956" y="13"/>
                    </a:cubicBezTo>
                    <a:cubicBezTo>
                      <a:pt x="2616" y="145"/>
                      <a:pt x="2299" y="1102"/>
                      <a:pt x="2299" y="1102"/>
                    </a:cubicBezTo>
                    <a:cubicBezTo>
                      <a:pt x="2299" y="1102"/>
                      <a:pt x="2100" y="864"/>
                      <a:pt x="1656" y="864"/>
                    </a:cubicBezTo>
                    <a:cubicBezTo>
                      <a:pt x="1477" y="864"/>
                      <a:pt x="1259" y="902"/>
                      <a:pt x="998" y="1010"/>
                    </a:cubicBezTo>
                    <a:cubicBezTo>
                      <a:pt x="87" y="1393"/>
                      <a:pt x="1" y="1981"/>
                      <a:pt x="1" y="1981"/>
                    </a:cubicBezTo>
                    <a:lnTo>
                      <a:pt x="2186" y="3189"/>
                    </a:lnTo>
                    <a:cubicBezTo>
                      <a:pt x="2707" y="3483"/>
                      <a:pt x="3274" y="3651"/>
                      <a:pt x="3902" y="3651"/>
                    </a:cubicBezTo>
                    <a:cubicBezTo>
                      <a:pt x="4246" y="3651"/>
                      <a:pt x="4609" y="3600"/>
                      <a:pt x="4993" y="3493"/>
                    </a:cubicBezTo>
                    <a:cubicBezTo>
                      <a:pt x="5262" y="3897"/>
                      <a:pt x="5712" y="4128"/>
                      <a:pt x="6125" y="4128"/>
                    </a:cubicBezTo>
                    <a:cubicBezTo>
                      <a:pt x="6298" y="4128"/>
                      <a:pt x="6466" y="4087"/>
                      <a:pt x="6610" y="4001"/>
                    </a:cubicBezTo>
                    <a:cubicBezTo>
                      <a:pt x="7026" y="3757"/>
                      <a:pt x="7224" y="3228"/>
                      <a:pt x="6782" y="2740"/>
                    </a:cubicBezTo>
                    <a:cubicBezTo>
                      <a:pt x="6782" y="2740"/>
                      <a:pt x="7535" y="1928"/>
                      <a:pt x="6888" y="1254"/>
                    </a:cubicBezTo>
                    <a:cubicBezTo>
                      <a:pt x="6544" y="900"/>
                      <a:pt x="6180" y="816"/>
                      <a:pt x="5912" y="816"/>
                    </a:cubicBezTo>
                    <a:cubicBezTo>
                      <a:pt x="5671" y="816"/>
                      <a:pt x="5508" y="884"/>
                      <a:pt x="5508" y="884"/>
                    </a:cubicBezTo>
                    <a:cubicBezTo>
                      <a:pt x="5508" y="884"/>
                      <a:pt x="5316" y="1"/>
                      <a:pt x="4190" y="1"/>
                    </a:cubicBezTo>
                    <a:close/>
                  </a:path>
                </a:pathLst>
              </a:custGeom>
              <a:solidFill>
                <a:srgbClr val="A262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5"/>
              <p:cNvSpPr/>
              <p:nvPr/>
            </p:nvSpPr>
            <p:spPr>
              <a:xfrm>
                <a:off x="1268864" y="2428802"/>
                <a:ext cx="365834" cy="233330"/>
              </a:xfrm>
              <a:custGeom>
                <a:avLst/>
                <a:gdLst/>
                <a:ahLst/>
                <a:cxnLst/>
                <a:rect l="l" t="t" r="r" b="b"/>
                <a:pathLst>
                  <a:path w="5428" h="3462" extrusionOk="0">
                    <a:moveTo>
                      <a:pt x="3807" y="0"/>
                    </a:moveTo>
                    <a:cubicBezTo>
                      <a:pt x="3552" y="0"/>
                      <a:pt x="3377" y="71"/>
                      <a:pt x="3374" y="74"/>
                    </a:cubicBezTo>
                    <a:cubicBezTo>
                      <a:pt x="3335" y="88"/>
                      <a:pt x="3315" y="134"/>
                      <a:pt x="3335" y="167"/>
                    </a:cubicBezTo>
                    <a:cubicBezTo>
                      <a:pt x="3344" y="196"/>
                      <a:pt x="3368" y="214"/>
                      <a:pt x="3396" y="214"/>
                    </a:cubicBezTo>
                    <a:cubicBezTo>
                      <a:pt x="3406" y="214"/>
                      <a:pt x="3416" y="212"/>
                      <a:pt x="3427" y="206"/>
                    </a:cubicBezTo>
                    <a:cubicBezTo>
                      <a:pt x="3430" y="206"/>
                      <a:pt x="3581" y="146"/>
                      <a:pt x="3803" y="146"/>
                    </a:cubicBezTo>
                    <a:cubicBezTo>
                      <a:pt x="4057" y="146"/>
                      <a:pt x="4404" y="225"/>
                      <a:pt x="4728" y="563"/>
                    </a:cubicBezTo>
                    <a:cubicBezTo>
                      <a:pt x="5315" y="1177"/>
                      <a:pt x="4649" y="1917"/>
                      <a:pt x="4622" y="1943"/>
                    </a:cubicBezTo>
                    <a:cubicBezTo>
                      <a:pt x="4596" y="1976"/>
                      <a:pt x="4596" y="2016"/>
                      <a:pt x="4622" y="2042"/>
                    </a:cubicBezTo>
                    <a:cubicBezTo>
                      <a:pt x="4800" y="2247"/>
                      <a:pt x="4880" y="2465"/>
                      <a:pt x="4847" y="2676"/>
                    </a:cubicBezTo>
                    <a:cubicBezTo>
                      <a:pt x="4814" y="2887"/>
                      <a:pt x="4675" y="3072"/>
                      <a:pt x="4470" y="3198"/>
                    </a:cubicBezTo>
                    <a:cubicBezTo>
                      <a:pt x="4335" y="3276"/>
                      <a:pt x="4180" y="3313"/>
                      <a:pt x="4020" y="3313"/>
                    </a:cubicBezTo>
                    <a:cubicBezTo>
                      <a:pt x="3626" y="3313"/>
                      <a:pt x="3199" y="3089"/>
                      <a:pt x="2945" y="2709"/>
                    </a:cubicBezTo>
                    <a:cubicBezTo>
                      <a:pt x="2929" y="2687"/>
                      <a:pt x="2903" y="2674"/>
                      <a:pt x="2880" y="2674"/>
                    </a:cubicBezTo>
                    <a:cubicBezTo>
                      <a:pt x="2875" y="2674"/>
                      <a:pt x="2870" y="2675"/>
                      <a:pt x="2866" y="2676"/>
                    </a:cubicBezTo>
                    <a:cubicBezTo>
                      <a:pt x="2496" y="2781"/>
                      <a:pt x="2140" y="2834"/>
                      <a:pt x="1795" y="2834"/>
                    </a:cubicBezTo>
                    <a:cubicBezTo>
                      <a:pt x="1209" y="2834"/>
                      <a:pt x="655" y="2682"/>
                      <a:pt x="119" y="2379"/>
                    </a:cubicBezTo>
                    <a:cubicBezTo>
                      <a:pt x="107" y="2373"/>
                      <a:pt x="94" y="2370"/>
                      <a:pt x="83" y="2370"/>
                    </a:cubicBezTo>
                    <a:cubicBezTo>
                      <a:pt x="57" y="2370"/>
                      <a:pt x="34" y="2384"/>
                      <a:pt x="20" y="2412"/>
                    </a:cubicBezTo>
                    <a:cubicBezTo>
                      <a:pt x="0" y="2445"/>
                      <a:pt x="7" y="2491"/>
                      <a:pt x="46" y="2511"/>
                    </a:cubicBezTo>
                    <a:cubicBezTo>
                      <a:pt x="605" y="2824"/>
                      <a:pt x="1184" y="2980"/>
                      <a:pt x="1795" y="2980"/>
                    </a:cubicBezTo>
                    <a:cubicBezTo>
                      <a:pt x="2136" y="2980"/>
                      <a:pt x="2488" y="2931"/>
                      <a:pt x="2853" y="2834"/>
                    </a:cubicBezTo>
                    <a:cubicBezTo>
                      <a:pt x="3137" y="3231"/>
                      <a:pt x="3592" y="3462"/>
                      <a:pt x="4021" y="3462"/>
                    </a:cubicBezTo>
                    <a:cubicBezTo>
                      <a:pt x="4206" y="3462"/>
                      <a:pt x="4384" y="3415"/>
                      <a:pt x="4543" y="3323"/>
                    </a:cubicBezTo>
                    <a:cubicBezTo>
                      <a:pt x="4787" y="3178"/>
                      <a:pt x="4952" y="2953"/>
                      <a:pt x="4992" y="2696"/>
                    </a:cubicBezTo>
                    <a:cubicBezTo>
                      <a:pt x="5018" y="2531"/>
                      <a:pt x="4999" y="2273"/>
                      <a:pt x="4774" y="1996"/>
                    </a:cubicBezTo>
                    <a:cubicBezTo>
                      <a:pt x="4926" y="1798"/>
                      <a:pt x="5428" y="1071"/>
                      <a:pt x="4833" y="457"/>
                    </a:cubicBezTo>
                    <a:cubicBezTo>
                      <a:pt x="4475" y="88"/>
                      <a:pt x="4091" y="0"/>
                      <a:pt x="3807" y="0"/>
                    </a:cubicBezTo>
                    <a:close/>
                  </a:path>
                </a:pathLst>
              </a:custGeom>
              <a:solidFill>
                <a:srgbClr val="8E4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5"/>
              <p:cNvSpPr/>
              <p:nvPr/>
            </p:nvSpPr>
            <p:spPr>
              <a:xfrm>
                <a:off x="1530962" y="2483459"/>
                <a:ext cx="51222" cy="73194"/>
              </a:xfrm>
              <a:custGeom>
                <a:avLst/>
                <a:gdLst/>
                <a:ahLst/>
                <a:cxnLst/>
                <a:rect l="l" t="t" r="r" b="b"/>
                <a:pathLst>
                  <a:path w="760" h="1086" extrusionOk="0">
                    <a:moveTo>
                      <a:pt x="586" y="0"/>
                    </a:moveTo>
                    <a:cubicBezTo>
                      <a:pt x="574" y="0"/>
                      <a:pt x="561" y="3"/>
                      <a:pt x="548" y="10"/>
                    </a:cubicBezTo>
                    <a:cubicBezTo>
                      <a:pt x="515" y="29"/>
                      <a:pt x="502" y="69"/>
                      <a:pt x="522" y="109"/>
                    </a:cubicBezTo>
                    <a:cubicBezTo>
                      <a:pt x="608" y="267"/>
                      <a:pt x="608" y="465"/>
                      <a:pt x="522" y="630"/>
                    </a:cubicBezTo>
                    <a:cubicBezTo>
                      <a:pt x="429" y="795"/>
                      <a:pt x="258" y="914"/>
                      <a:pt x="66" y="941"/>
                    </a:cubicBezTo>
                    <a:cubicBezTo>
                      <a:pt x="27" y="947"/>
                      <a:pt x="0" y="980"/>
                      <a:pt x="7" y="1026"/>
                    </a:cubicBezTo>
                    <a:cubicBezTo>
                      <a:pt x="7" y="1059"/>
                      <a:pt x="40" y="1086"/>
                      <a:pt x="79" y="1086"/>
                    </a:cubicBezTo>
                    <a:lnTo>
                      <a:pt x="86" y="1086"/>
                    </a:lnTo>
                    <a:cubicBezTo>
                      <a:pt x="324" y="1053"/>
                      <a:pt x="542" y="901"/>
                      <a:pt x="647" y="696"/>
                    </a:cubicBezTo>
                    <a:cubicBezTo>
                      <a:pt x="760" y="492"/>
                      <a:pt x="760" y="241"/>
                      <a:pt x="647" y="36"/>
                    </a:cubicBezTo>
                    <a:cubicBezTo>
                      <a:pt x="634" y="13"/>
                      <a:pt x="611" y="0"/>
                      <a:pt x="586" y="0"/>
                    </a:cubicBezTo>
                    <a:close/>
                  </a:path>
                </a:pathLst>
              </a:custGeom>
              <a:solidFill>
                <a:srgbClr val="8E4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5"/>
              <p:cNvSpPr/>
              <p:nvPr/>
            </p:nvSpPr>
            <p:spPr>
              <a:xfrm>
                <a:off x="1555898" y="2572554"/>
                <a:ext cx="23589" cy="52637"/>
              </a:xfrm>
              <a:custGeom>
                <a:avLst/>
                <a:gdLst/>
                <a:ahLst/>
                <a:cxnLst/>
                <a:rect l="l" t="t" r="r" b="b"/>
                <a:pathLst>
                  <a:path w="350" h="781" extrusionOk="0">
                    <a:moveTo>
                      <a:pt x="105" y="1"/>
                    </a:moveTo>
                    <a:cubicBezTo>
                      <a:pt x="81" y="1"/>
                      <a:pt x="56" y="14"/>
                      <a:pt x="40" y="35"/>
                    </a:cubicBezTo>
                    <a:cubicBezTo>
                      <a:pt x="20" y="68"/>
                      <a:pt x="26" y="114"/>
                      <a:pt x="59" y="134"/>
                    </a:cubicBezTo>
                    <a:cubicBezTo>
                      <a:pt x="145" y="193"/>
                      <a:pt x="198" y="292"/>
                      <a:pt x="198" y="391"/>
                    </a:cubicBezTo>
                    <a:cubicBezTo>
                      <a:pt x="192" y="490"/>
                      <a:pt x="132" y="589"/>
                      <a:pt x="46" y="649"/>
                    </a:cubicBezTo>
                    <a:cubicBezTo>
                      <a:pt x="13" y="668"/>
                      <a:pt x="0" y="715"/>
                      <a:pt x="20" y="748"/>
                    </a:cubicBezTo>
                    <a:cubicBezTo>
                      <a:pt x="33" y="767"/>
                      <a:pt x="59" y="781"/>
                      <a:pt x="86" y="781"/>
                    </a:cubicBezTo>
                    <a:cubicBezTo>
                      <a:pt x="99" y="781"/>
                      <a:pt x="112" y="781"/>
                      <a:pt x="125" y="767"/>
                    </a:cubicBezTo>
                    <a:cubicBezTo>
                      <a:pt x="258" y="688"/>
                      <a:pt x="337" y="543"/>
                      <a:pt x="343" y="398"/>
                    </a:cubicBezTo>
                    <a:cubicBezTo>
                      <a:pt x="350" y="246"/>
                      <a:pt x="271" y="101"/>
                      <a:pt x="145" y="15"/>
                    </a:cubicBezTo>
                    <a:cubicBezTo>
                      <a:pt x="133" y="5"/>
                      <a:pt x="119" y="1"/>
                      <a:pt x="105" y="1"/>
                    </a:cubicBezTo>
                    <a:close/>
                  </a:path>
                </a:pathLst>
              </a:custGeom>
              <a:solidFill>
                <a:srgbClr val="8E4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5"/>
              <p:cNvSpPr/>
              <p:nvPr/>
            </p:nvSpPr>
            <p:spPr>
              <a:xfrm>
                <a:off x="1226540" y="2517156"/>
                <a:ext cx="82427" cy="63556"/>
              </a:xfrm>
              <a:custGeom>
                <a:avLst/>
                <a:gdLst/>
                <a:ahLst/>
                <a:cxnLst/>
                <a:rect l="l" t="t" r="r" b="b"/>
                <a:pathLst>
                  <a:path w="1223" h="943" extrusionOk="0">
                    <a:moveTo>
                      <a:pt x="78" y="1"/>
                    </a:moveTo>
                    <a:cubicBezTo>
                      <a:pt x="70" y="1"/>
                      <a:pt x="62" y="2"/>
                      <a:pt x="54" y="5"/>
                    </a:cubicBezTo>
                    <a:cubicBezTo>
                      <a:pt x="14" y="25"/>
                      <a:pt x="1" y="64"/>
                      <a:pt x="14" y="104"/>
                    </a:cubicBezTo>
                    <a:cubicBezTo>
                      <a:pt x="186" y="553"/>
                      <a:pt x="635" y="890"/>
                      <a:pt x="1137" y="942"/>
                    </a:cubicBezTo>
                    <a:lnTo>
                      <a:pt x="1150" y="942"/>
                    </a:lnTo>
                    <a:cubicBezTo>
                      <a:pt x="1183" y="942"/>
                      <a:pt x="1216" y="916"/>
                      <a:pt x="1222" y="876"/>
                    </a:cubicBezTo>
                    <a:cubicBezTo>
                      <a:pt x="1222" y="837"/>
                      <a:pt x="1196" y="797"/>
                      <a:pt x="1156" y="797"/>
                    </a:cubicBezTo>
                    <a:cubicBezTo>
                      <a:pt x="707" y="751"/>
                      <a:pt x="305" y="447"/>
                      <a:pt x="146" y="51"/>
                    </a:cubicBezTo>
                    <a:cubicBezTo>
                      <a:pt x="136" y="20"/>
                      <a:pt x="109" y="1"/>
                      <a:pt x="78" y="1"/>
                    </a:cubicBezTo>
                    <a:close/>
                  </a:path>
                </a:pathLst>
              </a:custGeom>
              <a:solidFill>
                <a:srgbClr val="8E4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5"/>
              <p:cNvSpPr/>
              <p:nvPr/>
            </p:nvSpPr>
            <p:spPr>
              <a:xfrm>
                <a:off x="1138927" y="2635973"/>
                <a:ext cx="112149" cy="66656"/>
              </a:xfrm>
              <a:custGeom>
                <a:avLst/>
                <a:gdLst/>
                <a:ahLst/>
                <a:cxnLst/>
                <a:rect l="l" t="t" r="r" b="b"/>
                <a:pathLst>
                  <a:path w="1664" h="989" extrusionOk="0">
                    <a:moveTo>
                      <a:pt x="1586" y="1"/>
                    </a:moveTo>
                    <a:cubicBezTo>
                      <a:pt x="1556" y="1"/>
                      <a:pt x="1529" y="18"/>
                      <a:pt x="1519" y="44"/>
                    </a:cubicBezTo>
                    <a:cubicBezTo>
                      <a:pt x="1413" y="322"/>
                      <a:pt x="1208" y="559"/>
                      <a:pt x="951" y="698"/>
                    </a:cubicBezTo>
                    <a:cubicBezTo>
                      <a:pt x="771" y="795"/>
                      <a:pt x="564" y="844"/>
                      <a:pt x="360" y="844"/>
                    </a:cubicBezTo>
                    <a:cubicBezTo>
                      <a:pt x="272" y="844"/>
                      <a:pt x="184" y="835"/>
                      <a:pt x="99" y="817"/>
                    </a:cubicBezTo>
                    <a:cubicBezTo>
                      <a:pt x="92" y="815"/>
                      <a:pt x="85" y="813"/>
                      <a:pt x="78" y="813"/>
                    </a:cubicBezTo>
                    <a:cubicBezTo>
                      <a:pt x="46" y="813"/>
                      <a:pt x="19" y="837"/>
                      <a:pt x="13" y="870"/>
                    </a:cubicBezTo>
                    <a:cubicBezTo>
                      <a:pt x="0" y="909"/>
                      <a:pt x="26" y="942"/>
                      <a:pt x="66" y="956"/>
                    </a:cubicBezTo>
                    <a:cubicBezTo>
                      <a:pt x="165" y="975"/>
                      <a:pt x="264" y="989"/>
                      <a:pt x="363" y="989"/>
                    </a:cubicBezTo>
                    <a:cubicBezTo>
                      <a:pt x="588" y="989"/>
                      <a:pt x="819" y="929"/>
                      <a:pt x="1017" y="823"/>
                    </a:cubicBezTo>
                    <a:cubicBezTo>
                      <a:pt x="1307" y="665"/>
                      <a:pt x="1539" y="401"/>
                      <a:pt x="1651" y="97"/>
                    </a:cubicBezTo>
                    <a:cubicBezTo>
                      <a:pt x="1664" y="58"/>
                      <a:pt x="1644" y="18"/>
                      <a:pt x="1611" y="5"/>
                    </a:cubicBezTo>
                    <a:cubicBezTo>
                      <a:pt x="1603" y="2"/>
                      <a:pt x="1594" y="1"/>
                      <a:pt x="1586" y="1"/>
                    </a:cubicBezTo>
                    <a:close/>
                  </a:path>
                </a:pathLst>
              </a:custGeom>
              <a:solidFill>
                <a:srgbClr val="8E4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5"/>
              <p:cNvSpPr/>
              <p:nvPr/>
            </p:nvSpPr>
            <p:spPr>
              <a:xfrm>
                <a:off x="1151328" y="2710579"/>
                <a:ext cx="63758" cy="28105"/>
              </a:xfrm>
              <a:custGeom>
                <a:avLst/>
                <a:gdLst/>
                <a:ahLst/>
                <a:cxnLst/>
                <a:rect l="l" t="t" r="r" b="b"/>
                <a:pathLst>
                  <a:path w="946" h="417" extrusionOk="0">
                    <a:moveTo>
                      <a:pt x="864" y="0"/>
                    </a:moveTo>
                    <a:cubicBezTo>
                      <a:pt x="843" y="0"/>
                      <a:pt x="821" y="8"/>
                      <a:pt x="806" y="27"/>
                    </a:cubicBezTo>
                    <a:cubicBezTo>
                      <a:pt x="686" y="182"/>
                      <a:pt x="486" y="273"/>
                      <a:pt x="287" y="273"/>
                    </a:cubicBezTo>
                    <a:cubicBezTo>
                      <a:pt x="223" y="273"/>
                      <a:pt x="160" y="264"/>
                      <a:pt x="100" y="245"/>
                    </a:cubicBezTo>
                    <a:cubicBezTo>
                      <a:pt x="92" y="242"/>
                      <a:pt x="83" y="241"/>
                      <a:pt x="75" y="241"/>
                    </a:cubicBezTo>
                    <a:cubicBezTo>
                      <a:pt x="45" y="241"/>
                      <a:pt x="19" y="260"/>
                      <a:pt x="14" y="291"/>
                    </a:cubicBezTo>
                    <a:cubicBezTo>
                      <a:pt x="1" y="324"/>
                      <a:pt x="21" y="364"/>
                      <a:pt x="54" y="377"/>
                    </a:cubicBezTo>
                    <a:cubicBezTo>
                      <a:pt x="133" y="403"/>
                      <a:pt x="212" y="416"/>
                      <a:pt x="291" y="416"/>
                    </a:cubicBezTo>
                    <a:cubicBezTo>
                      <a:pt x="529" y="416"/>
                      <a:pt x="773" y="304"/>
                      <a:pt x="925" y="113"/>
                    </a:cubicBezTo>
                    <a:cubicBezTo>
                      <a:pt x="945" y="86"/>
                      <a:pt x="939" y="40"/>
                      <a:pt x="912" y="14"/>
                    </a:cubicBezTo>
                    <a:cubicBezTo>
                      <a:pt x="898" y="5"/>
                      <a:pt x="881" y="0"/>
                      <a:pt x="864" y="0"/>
                    </a:cubicBezTo>
                    <a:close/>
                  </a:path>
                </a:pathLst>
              </a:custGeom>
              <a:solidFill>
                <a:srgbClr val="8E4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5"/>
              <p:cNvSpPr/>
              <p:nvPr/>
            </p:nvSpPr>
            <p:spPr>
              <a:xfrm>
                <a:off x="1078407" y="2531511"/>
                <a:ext cx="53446" cy="90110"/>
              </a:xfrm>
              <a:custGeom>
                <a:avLst/>
                <a:gdLst/>
                <a:ahLst/>
                <a:cxnLst/>
                <a:rect l="l" t="t" r="r" b="b"/>
                <a:pathLst>
                  <a:path w="793" h="1337" extrusionOk="0">
                    <a:moveTo>
                      <a:pt x="711" y="0"/>
                    </a:moveTo>
                    <a:cubicBezTo>
                      <a:pt x="699" y="0"/>
                      <a:pt x="686" y="3"/>
                      <a:pt x="674" y="10"/>
                    </a:cubicBezTo>
                    <a:cubicBezTo>
                      <a:pt x="244" y="254"/>
                      <a:pt x="0" y="789"/>
                      <a:pt x="99" y="1277"/>
                    </a:cubicBezTo>
                    <a:cubicBezTo>
                      <a:pt x="106" y="1310"/>
                      <a:pt x="132" y="1337"/>
                      <a:pt x="165" y="1337"/>
                    </a:cubicBezTo>
                    <a:lnTo>
                      <a:pt x="178" y="1337"/>
                    </a:lnTo>
                    <a:cubicBezTo>
                      <a:pt x="218" y="1324"/>
                      <a:pt x="244" y="1291"/>
                      <a:pt x="238" y="1251"/>
                    </a:cubicBezTo>
                    <a:cubicBezTo>
                      <a:pt x="152" y="822"/>
                      <a:pt x="370" y="353"/>
                      <a:pt x="746" y="135"/>
                    </a:cubicBezTo>
                    <a:cubicBezTo>
                      <a:pt x="779" y="115"/>
                      <a:pt x="792" y="69"/>
                      <a:pt x="773" y="36"/>
                    </a:cubicBezTo>
                    <a:cubicBezTo>
                      <a:pt x="759" y="14"/>
                      <a:pt x="737" y="0"/>
                      <a:pt x="711" y="0"/>
                    </a:cubicBezTo>
                    <a:close/>
                  </a:path>
                </a:pathLst>
              </a:custGeom>
              <a:solidFill>
                <a:srgbClr val="8E4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5"/>
              <p:cNvSpPr/>
              <p:nvPr/>
            </p:nvSpPr>
            <p:spPr>
              <a:xfrm>
                <a:off x="1305325" y="2405011"/>
                <a:ext cx="57018" cy="66656"/>
              </a:xfrm>
              <a:custGeom>
                <a:avLst/>
                <a:gdLst/>
                <a:ahLst/>
                <a:cxnLst/>
                <a:rect l="l" t="t" r="r" b="b"/>
                <a:pathLst>
                  <a:path w="846" h="989" extrusionOk="0">
                    <a:moveTo>
                      <a:pt x="765" y="1"/>
                    </a:moveTo>
                    <a:cubicBezTo>
                      <a:pt x="757" y="1"/>
                      <a:pt x="748" y="2"/>
                      <a:pt x="740" y="5"/>
                    </a:cubicBezTo>
                    <a:cubicBezTo>
                      <a:pt x="337" y="124"/>
                      <a:pt x="27" y="507"/>
                      <a:pt x="7" y="909"/>
                    </a:cubicBezTo>
                    <a:cubicBezTo>
                      <a:pt x="1" y="949"/>
                      <a:pt x="34" y="989"/>
                      <a:pt x="73" y="989"/>
                    </a:cubicBezTo>
                    <a:lnTo>
                      <a:pt x="80" y="989"/>
                    </a:lnTo>
                    <a:cubicBezTo>
                      <a:pt x="119" y="989"/>
                      <a:pt x="152" y="956"/>
                      <a:pt x="152" y="923"/>
                    </a:cubicBezTo>
                    <a:cubicBezTo>
                      <a:pt x="172" y="573"/>
                      <a:pt x="436" y="249"/>
                      <a:pt x="786" y="143"/>
                    </a:cubicBezTo>
                    <a:cubicBezTo>
                      <a:pt x="826" y="130"/>
                      <a:pt x="846" y="91"/>
                      <a:pt x="833" y="51"/>
                    </a:cubicBezTo>
                    <a:cubicBezTo>
                      <a:pt x="827" y="20"/>
                      <a:pt x="797" y="1"/>
                      <a:pt x="765" y="1"/>
                    </a:cubicBezTo>
                    <a:close/>
                  </a:path>
                </a:pathLst>
              </a:custGeom>
              <a:solidFill>
                <a:srgbClr val="8E4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5"/>
              <p:cNvSpPr/>
              <p:nvPr/>
            </p:nvSpPr>
            <p:spPr>
              <a:xfrm>
                <a:off x="1153147" y="2463308"/>
                <a:ext cx="40102" cy="54188"/>
              </a:xfrm>
              <a:custGeom>
                <a:avLst/>
                <a:gdLst/>
                <a:ahLst/>
                <a:cxnLst/>
                <a:rect l="l" t="t" r="r" b="b"/>
                <a:pathLst>
                  <a:path w="595" h="804" extrusionOk="0">
                    <a:moveTo>
                      <a:pt x="514" y="1"/>
                    </a:moveTo>
                    <a:cubicBezTo>
                      <a:pt x="505" y="1"/>
                      <a:pt x="497" y="2"/>
                      <a:pt x="489" y="5"/>
                    </a:cubicBezTo>
                    <a:cubicBezTo>
                      <a:pt x="185" y="117"/>
                      <a:pt x="0" y="454"/>
                      <a:pt x="93" y="751"/>
                    </a:cubicBezTo>
                    <a:cubicBezTo>
                      <a:pt x="106" y="784"/>
                      <a:pt x="132" y="804"/>
                      <a:pt x="165" y="804"/>
                    </a:cubicBezTo>
                    <a:lnTo>
                      <a:pt x="185" y="804"/>
                    </a:lnTo>
                    <a:cubicBezTo>
                      <a:pt x="225" y="791"/>
                      <a:pt x="245" y="751"/>
                      <a:pt x="231" y="711"/>
                    </a:cubicBezTo>
                    <a:cubicBezTo>
                      <a:pt x="165" y="493"/>
                      <a:pt x="311" y="223"/>
                      <a:pt x="535" y="143"/>
                    </a:cubicBezTo>
                    <a:cubicBezTo>
                      <a:pt x="575" y="130"/>
                      <a:pt x="595" y="91"/>
                      <a:pt x="581" y="51"/>
                    </a:cubicBezTo>
                    <a:cubicBezTo>
                      <a:pt x="571" y="20"/>
                      <a:pt x="544" y="1"/>
                      <a:pt x="514" y="1"/>
                    </a:cubicBezTo>
                    <a:close/>
                  </a:path>
                </a:pathLst>
              </a:custGeom>
              <a:solidFill>
                <a:srgbClr val="8E4E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5"/>
              <p:cNvSpPr/>
              <p:nvPr/>
            </p:nvSpPr>
            <p:spPr>
              <a:xfrm>
                <a:off x="1330665" y="2751487"/>
                <a:ext cx="32553" cy="40573"/>
              </a:xfrm>
              <a:custGeom>
                <a:avLst/>
                <a:gdLst/>
                <a:ahLst/>
                <a:cxnLst/>
                <a:rect l="l" t="t" r="r" b="b"/>
                <a:pathLst>
                  <a:path w="483" h="602" extrusionOk="0">
                    <a:moveTo>
                      <a:pt x="239" y="1"/>
                    </a:moveTo>
                    <a:cubicBezTo>
                      <a:pt x="107" y="1"/>
                      <a:pt x="1" y="140"/>
                      <a:pt x="1" y="305"/>
                    </a:cubicBezTo>
                    <a:cubicBezTo>
                      <a:pt x="8" y="470"/>
                      <a:pt x="113" y="602"/>
                      <a:pt x="245" y="602"/>
                    </a:cubicBezTo>
                    <a:cubicBezTo>
                      <a:pt x="377" y="602"/>
                      <a:pt x="483" y="463"/>
                      <a:pt x="483" y="298"/>
                    </a:cubicBezTo>
                    <a:cubicBezTo>
                      <a:pt x="476" y="133"/>
                      <a:pt x="371" y="1"/>
                      <a:pt x="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5"/>
              <p:cNvSpPr/>
              <p:nvPr/>
            </p:nvSpPr>
            <p:spPr>
              <a:xfrm>
                <a:off x="1300877" y="2746972"/>
                <a:ext cx="69824" cy="39293"/>
              </a:xfrm>
              <a:custGeom>
                <a:avLst/>
                <a:gdLst/>
                <a:ahLst/>
                <a:cxnLst/>
                <a:rect l="l" t="t" r="r" b="b"/>
                <a:pathLst>
                  <a:path w="1036" h="583" extrusionOk="0">
                    <a:moveTo>
                      <a:pt x="683" y="0"/>
                    </a:moveTo>
                    <a:cubicBezTo>
                      <a:pt x="672" y="0"/>
                      <a:pt x="660" y="1"/>
                      <a:pt x="648" y="2"/>
                    </a:cubicBezTo>
                    <a:cubicBezTo>
                      <a:pt x="278" y="48"/>
                      <a:pt x="34" y="319"/>
                      <a:pt x="1" y="583"/>
                    </a:cubicBezTo>
                    <a:cubicBezTo>
                      <a:pt x="1" y="583"/>
                      <a:pt x="430" y="259"/>
                      <a:pt x="654" y="226"/>
                    </a:cubicBezTo>
                    <a:cubicBezTo>
                      <a:pt x="675" y="223"/>
                      <a:pt x="694" y="221"/>
                      <a:pt x="713" y="221"/>
                    </a:cubicBezTo>
                    <a:cubicBezTo>
                      <a:pt x="897" y="221"/>
                      <a:pt x="1011" y="378"/>
                      <a:pt x="1011" y="378"/>
                    </a:cubicBezTo>
                    <a:cubicBezTo>
                      <a:pt x="1036" y="252"/>
                      <a:pt x="923"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5"/>
              <p:cNvSpPr/>
              <p:nvPr/>
            </p:nvSpPr>
            <p:spPr>
              <a:xfrm>
                <a:off x="1482438" y="2749263"/>
                <a:ext cx="30329" cy="38821"/>
              </a:xfrm>
              <a:custGeom>
                <a:avLst/>
                <a:gdLst/>
                <a:ahLst/>
                <a:cxnLst/>
                <a:rect l="l" t="t" r="r" b="b"/>
                <a:pathLst>
                  <a:path w="450" h="576" extrusionOk="0">
                    <a:moveTo>
                      <a:pt x="218" y="1"/>
                    </a:moveTo>
                    <a:cubicBezTo>
                      <a:pt x="100" y="1"/>
                      <a:pt x="1" y="133"/>
                      <a:pt x="1" y="291"/>
                    </a:cubicBezTo>
                    <a:cubicBezTo>
                      <a:pt x="7" y="450"/>
                      <a:pt x="106" y="575"/>
                      <a:pt x="225" y="575"/>
                    </a:cubicBezTo>
                    <a:cubicBezTo>
                      <a:pt x="350" y="575"/>
                      <a:pt x="450" y="443"/>
                      <a:pt x="443" y="285"/>
                    </a:cubicBezTo>
                    <a:cubicBezTo>
                      <a:pt x="443" y="126"/>
                      <a:pt x="344"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5"/>
              <p:cNvSpPr/>
              <p:nvPr/>
            </p:nvSpPr>
            <p:spPr>
              <a:xfrm>
                <a:off x="1456626" y="2744343"/>
                <a:ext cx="64095" cy="37473"/>
              </a:xfrm>
              <a:custGeom>
                <a:avLst/>
                <a:gdLst/>
                <a:ahLst/>
                <a:cxnLst/>
                <a:rect l="l" t="t" r="r" b="b"/>
                <a:pathLst>
                  <a:path w="951" h="556" extrusionOk="0">
                    <a:moveTo>
                      <a:pt x="576" y="0"/>
                    </a:moveTo>
                    <a:cubicBezTo>
                      <a:pt x="569" y="0"/>
                      <a:pt x="562" y="1"/>
                      <a:pt x="555" y="1"/>
                    </a:cubicBezTo>
                    <a:cubicBezTo>
                      <a:pt x="258" y="8"/>
                      <a:pt x="1" y="305"/>
                      <a:pt x="14" y="556"/>
                    </a:cubicBezTo>
                    <a:cubicBezTo>
                      <a:pt x="14" y="556"/>
                      <a:pt x="284" y="239"/>
                      <a:pt x="562" y="213"/>
                    </a:cubicBezTo>
                    <a:cubicBezTo>
                      <a:pt x="574" y="211"/>
                      <a:pt x="587" y="210"/>
                      <a:pt x="598" y="210"/>
                    </a:cubicBezTo>
                    <a:cubicBezTo>
                      <a:pt x="812" y="210"/>
                      <a:pt x="925" y="424"/>
                      <a:pt x="925" y="424"/>
                    </a:cubicBezTo>
                    <a:cubicBezTo>
                      <a:pt x="951" y="296"/>
                      <a:pt x="796"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5"/>
              <p:cNvSpPr/>
              <p:nvPr/>
            </p:nvSpPr>
            <p:spPr>
              <a:xfrm>
                <a:off x="1344077" y="2953064"/>
                <a:ext cx="50750" cy="27633"/>
              </a:xfrm>
              <a:custGeom>
                <a:avLst/>
                <a:gdLst/>
                <a:ahLst/>
                <a:cxnLst/>
                <a:rect l="l" t="t" r="r" b="b"/>
                <a:pathLst>
                  <a:path w="753" h="410" extrusionOk="0">
                    <a:moveTo>
                      <a:pt x="63" y="0"/>
                    </a:moveTo>
                    <a:cubicBezTo>
                      <a:pt x="50" y="0"/>
                      <a:pt x="40" y="7"/>
                      <a:pt x="33" y="21"/>
                    </a:cubicBezTo>
                    <a:cubicBezTo>
                      <a:pt x="0" y="87"/>
                      <a:pt x="59" y="272"/>
                      <a:pt x="271" y="364"/>
                    </a:cubicBezTo>
                    <a:cubicBezTo>
                      <a:pt x="345" y="397"/>
                      <a:pt x="418" y="410"/>
                      <a:pt x="483" y="410"/>
                    </a:cubicBezTo>
                    <a:cubicBezTo>
                      <a:pt x="604" y="410"/>
                      <a:pt x="698" y="365"/>
                      <a:pt x="720" y="318"/>
                    </a:cubicBezTo>
                    <a:cubicBezTo>
                      <a:pt x="753" y="245"/>
                      <a:pt x="574" y="252"/>
                      <a:pt x="383" y="166"/>
                    </a:cubicBezTo>
                    <a:cubicBezTo>
                      <a:pt x="229" y="102"/>
                      <a:pt x="118" y="0"/>
                      <a:pt x="63" y="0"/>
                    </a:cubicBezTo>
                    <a:close/>
                  </a:path>
                </a:pathLst>
              </a:custGeom>
              <a:solidFill>
                <a:srgbClr val="8B3232">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5"/>
              <p:cNvSpPr/>
              <p:nvPr/>
            </p:nvSpPr>
            <p:spPr>
              <a:xfrm>
                <a:off x="1334237" y="2891263"/>
                <a:ext cx="114913" cy="61601"/>
              </a:xfrm>
              <a:custGeom>
                <a:avLst/>
                <a:gdLst/>
                <a:ahLst/>
                <a:cxnLst/>
                <a:rect l="l" t="t" r="r" b="b"/>
                <a:pathLst>
                  <a:path w="1705" h="914" extrusionOk="0">
                    <a:moveTo>
                      <a:pt x="1" y="0"/>
                    </a:moveTo>
                    <a:cubicBezTo>
                      <a:pt x="1" y="0"/>
                      <a:pt x="54" y="627"/>
                      <a:pt x="654" y="839"/>
                    </a:cubicBezTo>
                    <a:cubicBezTo>
                      <a:pt x="806" y="892"/>
                      <a:pt x="937" y="913"/>
                      <a:pt x="1052" y="913"/>
                    </a:cubicBezTo>
                    <a:cubicBezTo>
                      <a:pt x="1536" y="913"/>
                      <a:pt x="1704" y="528"/>
                      <a:pt x="1704" y="528"/>
                    </a:cubicBezTo>
                    <a:cubicBezTo>
                      <a:pt x="1704" y="528"/>
                      <a:pt x="1315" y="509"/>
                      <a:pt x="879" y="357"/>
                    </a:cubicBezTo>
                    <a:cubicBezTo>
                      <a:pt x="417" y="205"/>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5"/>
              <p:cNvSpPr/>
              <p:nvPr/>
            </p:nvSpPr>
            <p:spPr>
              <a:xfrm>
                <a:off x="1346705" y="2906360"/>
                <a:ext cx="76159" cy="36192"/>
              </a:xfrm>
              <a:custGeom>
                <a:avLst/>
                <a:gdLst/>
                <a:ahLst/>
                <a:cxnLst/>
                <a:rect l="l" t="t" r="r" b="b"/>
                <a:pathLst>
                  <a:path w="1130" h="537" extrusionOk="0">
                    <a:moveTo>
                      <a:pt x="1" y="1"/>
                    </a:moveTo>
                    <a:cubicBezTo>
                      <a:pt x="1" y="1"/>
                      <a:pt x="53" y="331"/>
                      <a:pt x="502" y="483"/>
                    </a:cubicBezTo>
                    <a:cubicBezTo>
                      <a:pt x="614" y="522"/>
                      <a:pt x="709" y="536"/>
                      <a:pt x="788" y="536"/>
                    </a:cubicBezTo>
                    <a:cubicBezTo>
                      <a:pt x="1032" y="536"/>
                      <a:pt x="1130" y="397"/>
                      <a:pt x="1130" y="397"/>
                    </a:cubicBezTo>
                    <a:cubicBezTo>
                      <a:pt x="1130" y="397"/>
                      <a:pt x="866" y="344"/>
                      <a:pt x="542" y="225"/>
                    </a:cubicBezTo>
                    <a:cubicBezTo>
                      <a:pt x="126" y="73"/>
                      <a:pt x="1"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5"/>
              <p:cNvSpPr/>
              <p:nvPr/>
            </p:nvSpPr>
            <p:spPr>
              <a:xfrm>
                <a:off x="935530" y="3170345"/>
                <a:ext cx="1038326" cy="952327"/>
              </a:xfrm>
              <a:custGeom>
                <a:avLst/>
                <a:gdLst/>
                <a:ahLst/>
                <a:cxnLst/>
                <a:rect l="l" t="t" r="r" b="b"/>
                <a:pathLst>
                  <a:path w="15406" h="14130" extrusionOk="0">
                    <a:moveTo>
                      <a:pt x="2565" y="1"/>
                    </a:moveTo>
                    <a:cubicBezTo>
                      <a:pt x="1930" y="1"/>
                      <a:pt x="1345" y="253"/>
                      <a:pt x="1044" y="759"/>
                    </a:cubicBezTo>
                    <a:cubicBezTo>
                      <a:pt x="0" y="2515"/>
                      <a:pt x="1539" y="7249"/>
                      <a:pt x="5831" y="10386"/>
                    </a:cubicBezTo>
                    <a:cubicBezTo>
                      <a:pt x="10123" y="13522"/>
                      <a:pt x="14032" y="14130"/>
                      <a:pt x="14032" y="14130"/>
                    </a:cubicBezTo>
                    <a:cubicBezTo>
                      <a:pt x="14032" y="14130"/>
                      <a:pt x="14910" y="13410"/>
                      <a:pt x="15405" y="11759"/>
                    </a:cubicBezTo>
                    <a:cubicBezTo>
                      <a:pt x="15405" y="11759"/>
                      <a:pt x="10017" y="8458"/>
                      <a:pt x="8532" y="7031"/>
                    </a:cubicBezTo>
                    <a:cubicBezTo>
                      <a:pt x="7046" y="5599"/>
                      <a:pt x="5613" y="2627"/>
                      <a:pt x="4735" y="1194"/>
                    </a:cubicBezTo>
                    <a:cubicBezTo>
                      <a:pt x="4242" y="400"/>
                      <a:pt x="3363" y="1"/>
                      <a:pt x="25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5"/>
              <p:cNvSpPr/>
              <p:nvPr/>
            </p:nvSpPr>
            <p:spPr>
              <a:xfrm>
                <a:off x="2211379" y="3902317"/>
                <a:ext cx="178064" cy="190533"/>
              </a:xfrm>
              <a:custGeom>
                <a:avLst/>
                <a:gdLst/>
                <a:ahLst/>
                <a:cxnLst/>
                <a:rect l="l" t="t" r="r" b="b"/>
                <a:pathLst>
                  <a:path w="2642" h="2827" extrusionOk="0">
                    <a:moveTo>
                      <a:pt x="1209" y="0"/>
                    </a:moveTo>
                    <a:lnTo>
                      <a:pt x="0" y="845"/>
                    </a:lnTo>
                    <a:cubicBezTo>
                      <a:pt x="0" y="845"/>
                      <a:pt x="218" y="2166"/>
                      <a:pt x="1321" y="2826"/>
                    </a:cubicBezTo>
                    <a:lnTo>
                      <a:pt x="2641" y="2133"/>
                    </a:lnTo>
                    <a:lnTo>
                      <a:pt x="1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5"/>
              <p:cNvSpPr/>
              <p:nvPr/>
            </p:nvSpPr>
            <p:spPr>
              <a:xfrm>
                <a:off x="2265975" y="3166937"/>
                <a:ext cx="652610" cy="885469"/>
              </a:xfrm>
              <a:custGeom>
                <a:avLst/>
                <a:gdLst/>
                <a:ahLst/>
                <a:cxnLst/>
                <a:rect l="l" t="t" r="r" b="b"/>
                <a:pathLst>
                  <a:path w="9683" h="13074" extrusionOk="0">
                    <a:moveTo>
                      <a:pt x="7743" y="0"/>
                    </a:moveTo>
                    <a:cubicBezTo>
                      <a:pt x="7683" y="0"/>
                      <a:pt x="7625" y="22"/>
                      <a:pt x="7569" y="70"/>
                    </a:cubicBezTo>
                    <a:cubicBezTo>
                      <a:pt x="6064" y="1391"/>
                      <a:pt x="5133" y="5333"/>
                      <a:pt x="4360" y="6614"/>
                    </a:cubicBezTo>
                    <a:cubicBezTo>
                      <a:pt x="3588" y="7901"/>
                      <a:pt x="379" y="10298"/>
                      <a:pt x="214" y="10800"/>
                    </a:cubicBezTo>
                    <a:cubicBezTo>
                      <a:pt x="0" y="11446"/>
                      <a:pt x="907" y="13074"/>
                      <a:pt x="1844" y="13074"/>
                    </a:cubicBezTo>
                    <a:cubicBezTo>
                      <a:pt x="1864" y="13074"/>
                      <a:pt x="1884" y="13073"/>
                      <a:pt x="1904" y="13071"/>
                    </a:cubicBezTo>
                    <a:cubicBezTo>
                      <a:pt x="3641" y="12939"/>
                      <a:pt x="6176" y="11157"/>
                      <a:pt x="7662" y="8984"/>
                    </a:cubicBezTo>
                    <a:cubicBezTo>
                      <a:pt x="9682" y="6013"/>
                      <a:pt x="8982" y="1813"/>
                      <a:pt x="8982" y="1813"/>
                    </a:cubicBezTo>
                    <a:cubicBezTo>
                      <a:pt x="8982" y="1813"/>
                      <a:pt x="8290" y="0"/>
                      <a:pt x="77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5"/>
              <p:cNvSpPr/>
              <p:nvPr/>
            </p:nvSpPr>
            <p:spPr>
              <a:xfrm>
                <a:off x="2266508" y="3772044"/>
                <a:ext cx="522128" cy="286979"/>
              </a:xfrm>
              <a:custGeom>
                <a:avLst/>
                <a:gdLst/>
                <a:ahLst/>
                <a:cxnLst/>
                <a:rect l="l" t="t" r="r" b="b"/>
                <a:pathLst>
                  <a:path w="7747" h="4258" extrusionOk="0">
                    <a:moveTo>
                      <a:pt x="7654" y="1"/>
                    </a:moveTo>
                    <a:cubicBezTo>
                      <a:pt x="7626" y="1"/>
                      <a:pt x="7598" y="13"/>
                      <a:pt x="7581" y="38"/>
                    </a:cubicBezTo>
                    <a:cubicBezTo>
                      <a:pt x="6122" y="2177"/>
                      <a:pt x="3626" y="3960"/>
                      <a:pt x="1889" y="4092"/>
                    </a:cubicBezTo>
                    <a:cubicBezTo>
                      <a:pt x="1872" y="4094"/>
                      <a:pt x="1855" y="4094"/>
                      <a:pt x="1837" y="4094"/>
                    </a:cubicBezTo>
                    <a:cubicBezTo>
                      <a:pt x="1506" y="4094"/>
                      <a:pt x="1133" y="3859"/>
                      <a:pt x="807" y="3439"/>
                    </a:cubicBezTo>
                    <a:cubicBezTo>
                      <a:pt x="404" y="2923"/>
                      <a:pt x="173" y="2257"/>
                      <a:pt x="285" y="1926"/>
                    </a:cubicBezTo>
                    <a:cubicBezTo>
                      <a:pt x="298" y="1880"/>
                      <a:pt x="278" y="1834"/>
                      <a:pt x="232" y="1821"/>
                    </a:cubicBezTo>
                    <a:cubicBezTo>
                      <a:pt x="224" y="1818"/>
                      <a:pt x="216" y="1817"/>
                      <a:pt x="207" y="1817"/>
                    </a:cubicBezTo>
                    <a:cubicBezTo>
                      <a:pt x="175" y="1817"/>
                      <a:pt x="142" y="1837"/>
                      <a:pt x="126" y="1874"/>
                    </a:cubicBezTo>
                    <a:cubicBezTo>
                      <a:pt x="1" y="2263"/>
                      <a:pt x="232" y="2976"/>
                      <a:pt x="674" y="3544"/>
                    </a:cubicBezTo>
                    <a:cubicBezTo>
                      <a:pt x="886" y="3815"/>
                      <a:pt x="1315" y="4257"/>
                      <a:pt x="1830" y="4257"/>
                    </a:cubicBezTo>
                    <a:lnTo>
                      <a:pt x="1903" y="4257"/>
                    </a:lnTo>
                    <a:cubicBezTo>
                      <a:pt x="3679" y="4119"/>
                      <a:pt x="6234" y="2309"/>
                      <a:pt x="7720" y="130"/>
                    </a:cubicBezTo>
                    <a:cubicBezTo>
                      <a:pt x="7746" y="91"/>
                      <a:pt x="7733" y="38"/>
                      <a:pt x="7700" y="12"/>
                    </a:cubicBezTo>
                    <a:cubicBezTo>
                      <a:pt x="7686" y="4"/>
                      <a:pt x="7670" y="1"/>
                      <a:pt x="7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5"/>
              <p:cNvSpPr/>
              <p:nvPr/>
            </p:nvSpPr>
            <p:spPr>
              <a:xfrm>
                <a:off x="2876228" y="3071072"/>
                <a:ext cx="420560" cy="115722"/>
              </a:xfrm>
              <a:custGeom>
                <a:avLst/>
                <a:gdLst/>
                <a:ahLst/>
                <a:cxnLst/>
                <a:rect l="l" t="t" r="r" b="b"/>
                <a:pathLst>
                  <a:path w="6240" h="1717" extrusionOk="0">
                    <a:moveTo>
                      <a:pt x="2974" y="1"/>
                    </a:moveTo>
                    <a:cubicBezTo>
                      <a:pt x="2863" y="1"/>
                      <a:pt x="2751" y="5"/>
                      <a:pt x="2641" y="13"/>
                    </a:cubicBezTo>
                    <a:cubicBezTo>
                      <a:pt x="1770" y="72"/>
                      <a:pt x="1043" y="323"/>
                      <a:pt x="806" y="396"/>
                    </a:cubicBezTo>
                    <a:cubicBezTo>
                      <a:pt x="357" y="535"/>
                      <a:pt x="0" y="700"/>
                      <a:pt x="0" y="700"/>
                    </a:cubicBezTo>
                    <a:cubicBezTo>
                      <a:pt x="0" y="700"/>
                      <a:pt x="825" y="1697"/>
                      <a:pt x="2846" y="1717"/>
                    </a:cubicBezTo>
                    <a:cubicBezTo>
                      <a:pt x="2863" y="1717"/>
                      <a:pt x="2879" y="1717"/>
                      <a:pt x="2896" y="1717"/>
                    </a:cubicBezTo>
                    <a:cubicBezTo>
                      <a:pt x="4883" y="1717"/>
                      <a:pt x="6240" y="548"/>
                      <a:pt x="6240" y="548"/>
                    </a:cubicBezTo>
                    <a:cubicBezTo>
                      <a:pt x="6240" y="548"/>
                      <a:pt x="5593" y="271"/>
                      <a:pt x="4695" y="178"/>
                    </a:cubicBezTo>
                    <a:cubicBezTo>
                      <a:pt x="4331" y="138"/>
                      <a:pt x="3656" y="1"/>
                      <a:pt x="29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5"/>
              <p:cNvSpPr/>
              <p:nvPr/>
            </p:nvSpPr>
            <p:spPr>
              <a:xfrm>
                <a:off x="3245896" y="3156050"/>
                <a:ext cx="393130" cy="1094017"/>
              </a:xfrm>
              <a:custGeom>
                <a:avLst/>
                <a:gdLst/>
                <a:ahLst/>
                <a:cxnLst/>
                <a:rect l="l" t="t" r="r" b="b"/>
                <a:pathLst>
                  <a:path w="5833" h="13826" extrusionOk="0">
                    <a:moveTo>
                      <a:pt x="1817" y="0"/>
                    </a:moveTo>
                    <a:cubicBezTo>
                      <a:pt x="1237" y="0"/>
                      <a:pt x="1" y="1542"/>
                      <a:pt x="260" y="3373"/>
                    </a:cubicBezTo>
                    <a:cubicBezTo>
                      <a:pt x="478" y="4885"/>
                      <a:pt x="1303" y="6159"/>
                      <a:pt x="1818" y="8365"/>
                    </a:cubicBezTo>
                    <a:cubicBezTo>
                      <a:pt x="2326" y="10563"/>
                      <a:pt x="2610" y="13825"/>
                      <a:pt x="2610" y="13825"/>
                    </a:cubicBezTo>
                    <a:lnTo>
                      <a:pt x="5654" y="13825"/>
                    </a:lnTo>
                    <a:cubicBezTo>
                      <a:pt x="5654" y="13825"/>
                      <a:pt x="5833" y="11039"/>
                      <a:pt x="5357" y="7995"/>
                    </a:cubicBezTo>
                    <a:cubicBezTo>
                      <a:pt x="4882" y="4951"/>
                      <a:pt x="4017" y="1299"/>
                      <a:pt x="1996" y="71"/>
                    </a:cubicBezTo>
                    <a:cubicBezTo>
                      <a:pt x="1949" y="23"/>
                      <a:pt x="1888" y="0"/>
                      <a:pt x="18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5"/>
              <p:cNvSpPr/>
              <p:nvPr/>
            </p:nvSpPr>
            <p:spPr>
              <a:xfrm>
                <a:off x="2014654" y="3391871"/>
                <a:ext cx="381942" cy="89099"/>
              </a:xfrm>
              <a:custGeom>
                <a:avLst/>
                <a:gdLst/>
                <a:ahLst/>
                <a:cxnLst/>
                <a:rect l="l" t="t" r="r" b="b"/>
                <a:pathLst>
                  <a:path w="5667" h="1322" extrusionOk="0">
                    <a:moveTo>
                      <a:pt x="2860" y="0"/>
                    </a:moveTo>
                    <a:cubicBezTo>
                      <a:pt x="938" y="0"/>
                      <a:pt x="1" y="1321"/>
                      <a:pt x="1" y="1321"/>
                    </a:cubicBezTo>
                    <a:lnTo>
                      <a:pt x="5666" y="1321"/>
                    </a:lnTo>
                    <a:cubicBezTo>
                      <a:pt x="5666" y="1321"/>
                      <a:pt x="4788" y="0"/>
                      <a:pt x="2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5"/>
              <p:cNvSpPr/>
              <p:nvPr/>
            </p:nvSpPr>
            <p:spPr>
              <a:xfrm>
                <a:off x="2198439" y="2728842"/>
                <a:ext cx="18332" cy="687185"/>
              </a:xfrm>
              <a:custGeom>
                <a:avLst/>
                <a:gdLst/>
                <a:ahLst/>
                <a:cxnLst/>
                <a:rect l="l" t="t" r="r" b="b"/>
                <a:pathLst>
                  <a:path w="272" h="10196" extrusionOk="0">
                    <a:moveTo>
                      <a:pt x="133" y="0"/>
                    </a:moveTo>
                    <a:cubicBezTo>
                      <a:pt x="60" y="0"/>
                      <a:pt x="1" y="60"/>
                      <a:pt x="1" y="139"/>
                    </a:cubicBezTo>
                    <a:lnTo>
                      <a:pt x="1" y="10056"/>
                    </a:lnTo>
                    <a:cubicBezTo>
                      <a:pt x="1" y="10136"/>
                      <a:pt x="60" y="10195"/>
                      <a:pt x="133" y="10195"/>
                    </a:cubicBezTo>
                    <a:cubicBezTo>
                      <a:pt x="212" y="10195"/>
                      <a:pt x="271" y="10136"/>
                      <a:pt x="271" y="10056"/>
                    </a:cubicBezTo>
                    <a:lnTo>
                      <a:pt x="271" y="139"/>
                    </a:lnTo>
                    <a:cubicBezTo>
                      <a:pt x="271" y="60"/>
                      <a:pt x="212"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5"/>
              <p:cNvSpPr/>
              <p:nvPr/>
            </p:nvSpPr>
            <p:spPr>
              <a:xfrm>
                <a:off x="1847785" y="2657606"/>
                <a:ext cx="248427" cy="233735"/>
              </a:xfrm>
              <a:custGeom>
                <a:avLst/>
                <a:gdLst/>
                <a:ahLst/>
                <a:cxnLst/>
                <a:rect l="l" t="t" r="r" b="b"/>
                <a:pathLst>
                  <a:path w="3686" h="3468" extrusionOk="0">
                    <a:moveTo>
                      <a:pt x="139" y="1"/>
                    </a:moveTo>
                    <a:cubicBezTo>
                      <a:pt x="60" y="1"/>
                      <a:pt x="1" y="60"/>
                      <a:pt x="1" y="139"/>
                    </a:cubicBezTo>
                    <a:lnTo>
                      <a:pt x="1" y="3329"/>
                    </a:lnTo>
                    <a:cubicBezTo>
                      <a:pt x="1" y="3408"/>
                      <a:pt x="60" y="3467"/>
                      <a:pt x="139" y="3467"/>
                    </a:cubicBezTo>
                    <a:cubicBezTo>
                      <a:pt x="212" y="3467"/>
                      <a:pt x="278" y="3408"/>
                      <a:pt x="278" y="3329"/>
                    </a:cubicBezTo>
                    <a:lnTo>
                      <a:pt x="278" y="278"/>
                    </a:lnTo>
                    <a:lnTo>
                      <a:pt x="3546" y="278"/>
                    </a:lnTo>
                    <a:cubicBezTo>
                      <a:pt x="3626" y="278"/>
                      <a:pt x="3685" y="212"/>
                      <a:pt x="3685" y="139"/>
                    </a:cubicBezTo>
                    <a:cubicBezTo>
                      <a:pt x="3685" y="60"/>
                      <a:pt x="3626" y="1"/>
                      <a:pt x="3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5"/>
              <p:cNvSpPr/>
              <p:nvPr/>
            </p:nvSpPr>
            <p:spPr>
              <a:xfrm>
                <a:off x="1754780" y="2885872"/>
                <a:ext cx="206573" cy="192824"/>
              </a:xfrm>
              <a:custGeom>
                <a:avLst/>
                <a:gdLst/>
                <a:ahLst/>
                <a:cxnLst/>
                <a:rect l="l" t="t" r="r" b="b"/>
                <a:pathLst>
                  <a:path w="3065" h="2861" extrusionOk="0">
                    <a:moveTo>
                      <a:pt x="1519" y="1"/>
                    </a:moveTo>
                    <a:cubicBezTo>
                      <a:pt x="1262" y="1"/>
                      <a:pt x="377" y="1929"/>
                      <a:pt x="7" y="2754"/>
                    </a:cubicBezTo>
                    <a:cubicBezTo>
                      <a:pt x="1" y="2781"/>
                      <a:pt x="7" y="2814"/>
                      <a:pt x="40" y="2827"/>
                    </a:cubicBezTo>
                    <a:cubicBezTo>
                      <a:pt x="47" y="2831"/>
                      <a:pt x="55" y="2832"/>
                      <a:pt x="62" y="2832"/>
                    </a:cubicBezTo>
                    <a:cubicBezTo>
                      <a:pt x="83" y="2832"/>
                      <a:pt x="103" y="2820"/>
                      <a:pt x="113" y="2801"/>
                    </a:cubicBezTo>
                    <a:cubicBezTo>
                      <a:pt x="681" y="1513"/>
                      <a:pt x="1367" y="153"/>
                      <a:pt x="1513" y="107"/>
                    </a:cubicBezTo>
                    <a:cubicBezTo>
                      <a:pt x="1671" y="153"/>
                      <a:pt x="2371" y="1526"/>
                      <a:pt x="2952" y="2827"/>
                    </a:cubicBezTo>
                    <a:cubicBezTo>
                      <a:pt x="2965" y="2847"/>
                      <a:pt x="2985" y="2860"/>
                      <a:pt x="3005" y="2860"/>
                    </a:cubicBezTo>
                    <a:cubicBezTo>
                      <a:pt x="3011" y="2860"/>
                      <a:pt x="3018" y="2860"/>
                      <a:pt x="3025" y="2853"/>
                    </a:cubicBezTo>
                    <a:cubicBezTo>
                      <a:pt x="3051" y="2840"/>
                      <a:pt x="3064" y="2807"/>
                      <a:pt x="3051" y="2781"/>
                    </a:cubicBezTo>
                    <a:cubicBezTo>
                      <a:pt x="2675" y="1942"/>
                      <a:pt x="1777" y="1"/>
                      <a:pt x="1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5"/>
              <p:cNvSpPr/>
              <p:nvPr/>
            </p:nvSpPr>
            <p:spPr>
              <a:xfrm>
                <a:off x="1837541" y="2870776"/>
                <a:ext cx="41045" cy="40978"/>
              </a:xfrm>
              <a:custGeom>
                <a:avLst/>
                <a:gdLst/>
                <a:ahLst/>
                <a:cxnLst/>
                <a:rect l="l" t="t" r="r" b="b"/>
                <a:pathLst>
                  <a:path w="609" h="608" extrusionOk="0">
                    <a:moveTo>
                      <a:pt x="304" y="0"/>
                    </a:moveTo>
                    <a:cubicBezTo>
                      <a:pt x="139" y="0"/>
                      <a:pt x="1" y="139"/>
                      <a:pt x="1" y="304"/>
                    </a:cubicBezTo>
                    <a:cubicBezTo>
                      <a:pt x="1" y="469"/>
                      <a:pt x="139" y="608"/>
                      <a:pt x="304" y="608"/>
                    </a:cubicBezTo>
                    <a:cubicBezTo>
                      <a:pt x="470" y="608"/>
                      <a:pt x="608" y="469"/>
                      <a:pt x="608" y="304"/>
                    </a:cubicBezTo>
                    <a:cubicBezTo>
                      <a:pt x="608" y="139"/>
                      <a:pt x="47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5"/>
              <p:cNvSpPr/>
              <p:nvPr/>
            </p:nvSpPr>
            <p:spPr>
              <a:xfrm>
                <a:off x="2321704" y="2657606"/>
                <a:ext cx="248832" cy="233735"/>
              </a:xfrm>
              <a:custGeom>
                <a:avLst/>
                <a:gdLst/>
                <a:ahLst/>
                <a:cxnLst/>
                <a:rect l="l" t="t" r="r" b="b"/>
                <a:pathLst>
                  <a:path w="3692" h="3468" extrusionOk="0">
                    <a:moveTo>
                      <a:pt x="139" y="1"/>
                    </a:moveTo>
                    <a:cubicBezTo>
                      <a:pt x="67" y="1"/>
                      <a:pt x="1" y="60"/>
                      <a:pt x="1" y="139"/>
                    </a:cubicBezTo>
                    <a:cubicBezTo>
                      <a:pt x="1" y="212"/>
                      <a:pt x="67" y="278"/>
                      <a:pt x="139" y="278"/>
                    </a:cubicBezTo>
                    <a:lnTo>
                      <a:pt x="3414" y="278"/>
                    </a:lnTo>
                    <a:lnTo>
                      <a:pt x="3414" y="3329"/>
                    </a:lnTo>
                    <a:cubicBezTo>
                      <a:pt x="3414" y="3408"/>
                      <a:pt x="3474" y="3467"/>
                      <a:pt x="3553" y="3467"/>
                    </a:cubicBezTo>
                    <a:cubicBezTo>
                      <a:pt x="3626" y="3467"/>
                      <a:pt x="3692" y="3408"/>
                      <a:pt x="3692" y="3329"/>
                    </a:cubicBezTo>
                    <a:lnTo>
                      <a:pt x="3692" y="139"/>
                    </a:lnTo>
                    <a:cubicBezTo>
                      <a:pt x="3692" y="60"/>
                      <a:pt x="3626" y="1"/>
                      <a:pt x="3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5"/>
              <p:cNvSpPr/>
              <p:nvPr/>
            </p:nvSpPr>
            <p:spPr>
              <a:xfrm>
                <a:off x="2456561" y="2885872"/>
                <a:ext cx="206978" cy="192824"/>
              </a:xfrm>
              <a:custGeom>
                <a:avLst/>
                <a:gdLst/>
                <a:ahLst/>
                <a:cxnLst/>
                <a:rect l="l" t="t" r="r" b="b"/>
                <a:pathLst>
                  <a:path w="3071" h="2861" extrusionOk="0">
                    <a:moveTo>
                      <a:pt x="1552" y="1"/>
                    </a:moveTo>
                    <a:cubicBezTo>
                      <a:pt x="1295" y="1"/>
                      <a:pt x="390" y="1942"/>
                      <a:pt x="14" y="2781"/>
                    </a:cubicBezTo>
                    <a:cubicBezTo>
                      <a:pt x="0" y="2807"/>
                      <a:pt x="14" y="2840"/>
                      <a:pt x="40" y="2853"/>
                    </a:cubicBezTo>
                    <a:cubicBezTo>
                      <a:pt x="47" y="2860"/>
                      <a:pt x="60" y="2860"/>
                      <a:pt x="66" y="2860"/>
                    </a:cubicBezTo>
                    <a:cubicBezTo>
                      <a:pt x="86" y="2860"/>
                      <a:pt x="106" y="2847"/>
                      <a:pt x="113" y="2827"/>
                    </a:cubicBezTo>
                    <a:cubicBezTo>
                      <a:pt x="700" y="1526"/>
                      <a:pt x="1400" y="153"/>
                      <a:pt x="1546" y="107"/>
                    </a:cubicBezTo>
                    <a:cubicBezTo>
                      <a:pt x="1704" y="153"/>
                      <a:pt x="2384" y="1513"/>
                      <a:pt x="2959" y="2801"/>
                    </a:cubicBezTo>
                    <a:cubicBezTo>
                      <a:pt x="2968" y="2820"/>
                      <a:pt x="2989" y="2832"/>
                      <a:pt x="3009" y="2832"/>
                    </a:cubicBezTo>
                    <a:cubicBezTo>
                      <a:pt x="3017" y="2832"/>
                      <a:pt x="3024" y="2831"/>
                      <a:pt x="3031" y="2827"/>
                    </a:cubicBezTo>
                    <a:cubicBezTo>
                      <a:pt x="3058" y="2814"/>
                      <a:pt x="3071" y="2781"/>
                      <a:pt x="3058" y="2754"/>
                    </a:cubicBezTo>
                    <a:cubicBezTo>
                      <a:pt x="2688" y="1929"/>
                      <a:pt x="1810" y="1"/>
                      <a:pt x="1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5"/>
              <p:cNvSpPr/>
              <p:nvPr/>
            </p:nvSpPr>
            <p:spPr>
              <a:xfrm>
                <a:off x="2539794" y="2870776"/>
                <a:ext cx="40978" cy="40978"/>
              </a:xfrm>
              <a:custGeom>
                <a:avLst/>
                <a:gdLst/>
                <a:ahLst/>
                <a:cxnLst/>
                <a:rect l="l" t="t" r="r" b="b"/>
                <a:pathLst>
                  <a:path w="608" h="608" extrusionOk="0">
                    <a:moveTo>
                      <a:pt x="304" y="0"/>
                    </a:moveTo>
                    <a:cubicBezTo>
                      <a:pt x="132" y="0"/>
                      <a:pt x="0" y="139"/>
                      <a:pt x="0" y="304"/>
                    </a:cubicBezTo>
                    <a:cubicBezTo>
                      <a:pt x="0" y="469"/>
                      <a:pt x="132" y="608"/>
                      <a:pt x="304" y="608"/>
                    </a:cubicBezTo>
                    <a:cubicBezTo>
                      <a:pt x="469" y="608"/>
                      <a:pt x="608" y="469"/>
                      <a:pt x="608" y="304"/>
                    </a:cubicBezTo>
                    <a:cubicBezTo>
                      <a:pt x="608" y="139"/>
                      <a:pt x="469"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5"/>
              <p:cNvSpPr/>
              <p:nvPr/>
            </p:nvSpPr>
            <p:spPr>
              <a:xfrm>
                <a:off x="1703156" y="3060357"/>
                <a:ext cx="304030" cy="136682"/>
              </a:xfrm>
              <a:custGeom>
                <a:avLst/>
                <a:gdLst/>
                <a:ahLst/>
                <a:cxnLst/>
                <a:rect l="l" t="t" r="r" b="b"/>
                <a:pathLst>
                  <a:path w="4511" h="2028" extrusionOk="0">
                    <a:moveTo>
                      <a:pt x="1" y="0"/>
                    </a:moveTo>
                    <a:cubicBezTo>
                      <a:pt x="1" y="0"/>
                      <a:pt x="443" y="2027"/>
                      <a:pt x="2232" y="2027"/>
                    </a:cubicBezTo>
                    <a:cubicBezTo>
                      <a:pt x="4028" y="2027"/>
                      <a:pt x="4510" y="0"/>
                      <a:pt x="4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5"/>
              <p:cNvSpPr/>
              <p:nvPr/>
            </p:nvSpPr>
            <p:spPr>
              <a:xfrm>
                <a:off x="2071198" y="2657606"/>
                <a:ext cx="272421" cy="108240"/>
              </a:xfrm>
              <a:custGeom>
                <a:avLst/>
                <a:gdLst/>
                <a:ahLst/>
                <a:cxnLst/>
                <a:rect l="l" t="t" r="r" b="b"/>
                <a:pathLst>
                  <a:path w="4042" h="1606" extrusionOk="0">
                    <a:moveTo>
                      <a:pt x="0" y="1"/>
                    </a:moveTo>
                    <a:cubicBezTo>
                      <a:pt x="0" y="1"/>
                      <a:pt x="337" y="1605"/>
                      <a:pt x="2034" y="1605"/>
                    </a:cubicBezTo>
                    <a:cubicBezTo>
                      <a:pt x="3731" y="1605"/>
                      <a:pt x="4041" y="1"/>
                      <a:pt x="4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5"/>
              <p:cNvSpPr/>
              <p:nvPr/>
            </p:nvSpPr>
            <p:spPr>
              <a:xfrm>
                <a:off x="2410733" y="3060357"/>
                <a:ext cx="304435" cy="136682"/>
              </a:xfrm>
              <a:custGeom>
                <a:avLst/>
                <a:gdLst/>
                <a:ahLst/>
                <a:cxnLst/>
                <a:rect l="l" t="t" r="r" b="b"/>
                <a:pathLst>
                  <a:path w="4517" h="2028" extrusionOk="0">
                    <a:moveTo>
                      <a:pt x="0" y="0"/>
                    </a:moveTo>
                    <a:cubicBezTo>
                      <a:pt x="0" y="0"/>
                      <a:pt x="489" y="2027"/>
                      <a:pt x="2278" y="2027"/>
                    </a:cubicBezTo>
                    <a:cubicBezTo>
                      <a:pt x="4074" y="2027"/>
                      <a:pt x="4517" y="0"/>
                      <a:pt x="4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5"/>
              <p:cNvSpPr/>
              <p:nvPr/>
            </p:nvSpPr>
            <p:spPr>
              <a:xfrm>
                <a:off x="1783288" y="3060357"/>
                <a:ext cx="223894" cy="136682"/>
              </a:xfrm>
              <a:custGeom>
                <a:avLst/>
                <a:gdLst/>
                <a:ahLst/>
                <a:cxnLst/>
                <a:rect l="l" t="t" r="r" b="b"/>
                <a:pathLst>
                  <a:path w="3322" h="2028" extrusionOk="0">
                    <a:moveTo>
                      <a:pt x="2456" y="0"/>
                    </a:moveTo>
                    <a:cubicBezTo>
                      <a:pt x="2291" y="522"/>
                      <a:pt x="1750" y="1810"/>
                      <a:pt x="462" y="1810"/>
                    </a:cubicBezTo>
                    <a:cubicBezTo>
                      <a:pt x="297" y="1810"/>
                      <a:pt x="139" y="1783"/>
                      <a:pt x="0" y="1743"/>
                    </a:cubicBezTo>
                    <a:lnTo>
                      <a:pt x="0" y="1743"/>
                    </a:lnTo>
                    <a:cubicBezTo>
                      <a:pt x="284" y="1915"/>
                      <a:pt x="627" y="2027"/>
                      <a:pt x="1043" y="2027"/>
                    </a:cubicBezTo>
                    <a:cubicBezTo>
                      <a:pt x="2839" y="2027"/>
                      <a:pt x="3321" y="0"/>
                      <a:pt x="3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5"/>
              <p:cNvSpPr/>
              <p:nvPr/>
            </p:nvSpPr>
            <p:spPr>
              <a:xfrm>
                <a:off x="2490798" y="3060357"/>
                <a:ext cx="224366" cy="136682"/>
              </a:xfrm>
              <a:custGeom>
                <a:avLst/>
                <a:gdLst/>
                <a:ahLst/>
                <a:cxnLst/>
                <a:rect l="l" t="t" r="r" b="b"/>
                <a:pathLst>
                  <a:path w="3329" h="2028" extrusionOk="0">
                    <a:moveTo>
                      <a:pt x="2457" y="0"/>
                    </a:moveTo>
                    <a:cubicBezTo>
                      <a:pt x="2292" y="522"/>
                      <a:pt x="1751" y="1810"/>
                      <a:pt x="463" y="1810"/>
                    </a:cubicBezTo>
                    <a:cubicBezTo>
                      <a:pt x="298" y="1810"/>
                      <a:pt x="146" y="1783"/>
                      <a:pt x="1" y="1743"/>
                    </a:cubicBezTo>
                    <a:lnTo>
                      <a:pt x="1" y="1743"/>
                    </a:lnTo>
                    <a:cubicBezTo>
                      <a:pt x="285" y="1915"/>
                      <a:pt x="628" y="2027"/>
                      <a:pt x="1051" y="2027"/>
                    </a:cubicBezTo>
                    <a:cubicBezTo>
                      <a:pt x="2840" y="2027"/>
                      <a:pt x="3329" y="0"/>
                      <a:pt x="3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5"/>
              <p:cNvSpPr/>
              <p:nvPr/>
            </p:nvSpPr>
            <p:spPr>
              <a:xfrm>
                <a:off x="1739212" y="3076801"/>
                <a:ext cx="135806" cy="14760"/>
              </a:xfrm>
              <a:custGeom>
                <a:avLst/>
                <a:gdLst/>
                <a:ahLst/>
                <a:cxnLst/>
                <a:rect l="l" t="t" r="r" b="b"/>
                <a:pathLst>
                  <a:path w="2015" h="219" extrusionOk="0">
                    <a:moveTo>
                      <a:pt x="106" y="1"/>
                    </a:moveTo>
                    <a:cubicBezTo>
                      <a:pt x="47" y="1"/>
                      <a:pt x="0" y="47"/>
                      <a:pt x="0" y="106"/>
                    </a:cubicBezTo>
                    <a:cubicBezTo>
                      <a:pt x="0" y="172"/>
                      <a:pt x="47" y="219"/>
                      <a:pt x="106" y="219"/>
                    </a:cubicBezTo>
                    <a:lnTo>
                      <a:pt x="1902" y="219"/>
                    </a:lnTo>
                    <a:cubicBezTo>
                      <a:pt x="1968" y="219"/>
                      <a:pt x="2014" y="172"/>
                      <a:pt x="2014" y="106"/>
                    </a:cubicBezTo>
                    <a:cubicBezTo>
                      <a:pt x="2014" y="47"/>
                      <a:pt x="1968" y="1"/>
                      <a:pt x="19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5"/>
              <p:cNvSpPr/>
              <p:nvPr/>
            </p:nvSpPr>
            <p:spPr>
              <a:xfrm>
                <a:off x="2459661" y="3076801"/>
                <a:ext cx="136278" cy="14760"/>
              </a:xfrm>
              <a:custGeom>
                <a:avLst/>
                <a:gdLst/>
                <a:ahLst/>
                <a:cxnLst/>
                <a:rect l="l" t="t" r="r" b="b"/>
                <a:pathLst>
                  <a:path w="2022" h="219" extrusionOk="0">
                    <a:moveTo>
                      <a:pt x="113" y="1"/>
                    </a:moveTo>
                    <a:cubicBezTo>
                      <a:pt x="47" y="1"/>
                      <a:pt x="1" y="47"/>
                      <a:pt x="1" y="106"/>
                    </a:cubicBezTo>
                    <a:cubicBezTo>
                      <a:pt x="1" y="172"/>
                      <a:pt x="47" y="219"/>
                      <a:pt x="113" y="219"/>
                    </a:cubicBezTo>
                    <a:lnTo>
                      <a:pt x="1909" y="219"/>
                    </a:lnTo>
                    <a:cubicBezTo>
                      <a:pt x="1968" y="219"/>
                      <a:pt x="2021" y="172"/>
                      <a:pt x="2021" y="106"/>
                    </a:cubicBezTo>
                    <a:cubicBezTo>
                      <a:pt x="2021" y="47"/>
                      <a:pt x="1968" y="1"/>
                      <a:pt x="1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5"/>
              <p:cNvSpPr/>
              <p:nvPr/>
            </p:nvSpPr>
            <p:spPr>
              <a:xfrm>
                <a:off x="2106311" y="2671422"/>
                <a:ext cx="135806" cy="14760"/>
              </a:xfrm>
              <a:custGeom>
                <a:avLst/>
                <a:gdLst/>
                <a:ahLst/>
                <a:cxnLst/>
                <a:rect l="l" t="t" r="r" b="b"/>
                <a:pathLst>
                  <a:path w="2015" h="219" extrusionOk="0">
                    <a:moveTo>
                      <a:pt x="107" y="0"/>
                    </a:moveTo>
                    <a:cubicBezTo>
                      <a:pt x="47" y="0"/>
                      <a:pt x="1" y="47"/>
                      <a:pt x="1" y="106"/>
                    </a:cubicBezTo>
                    <a:cubicBezTo>
                      <a:pt x="1" y="172"/>
                      <a:pt x="47" y="218"/>
                      <a:pt x="107" y="218"/>
                    </a:cubicBezTo>
                    <a:lnTo>
                      <a:pt x="1903" y="218"/>
                    </a:lnTo>
                    <a:cubicBezTo>
                      <a:pt x="1969" y="218"/>
                      <a:pt x="2015" y="172"/>
                      <a:pt x="2015" y="106"/>
                    </a:cubicBezTo>
                    <a:cubicBezTo>
                      <a:pt x="2015" y="47"/>
                      <a:pt x="1969" y="0"/>
                      <a:pt x="1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5"/>
              <p:cNvSpPr/>
              <p:nvPr/>
            </p:nvSpPr>
            <p:spPr>
              <a:xfrm>
                <a:off x="2267856" y="2671422"/>
                <a:ext cx="42393" cy="14760"/>
              </a:xfrm>
              <a:custGeom>
                <a:avLst/>
                <a:gdLst/>
                <a:ahLst/>
                <a:cxnLst/>
                <a:rect l="l" t="t" r="r" b="b"/>
                <a:pathLst>
                  <a:path w="629" h="219" extrusionOk="0">
                    <a:moveTo>
                      <a:pt x="113" y="0"/>
                    </a:moveTo>
                    <a:cubicBezTo>
                      <a:pt x="54" y="0"/>
                      <a:pt x="1" y="47"/>
                      <a:pt x="1" y="106"/>
                    </a:cubicBezTo>
                    <a:cubicBezTo>
                      <a:pt x="1" y="172"/>
                      <a:pt x="54" y="218"/>
                      <a:pt x="113" y="218"/>
                    </a:cubicBezTo>
                    <a:lnTo>
                      <a:pt x="516" y="218"/>
                    </a:lnTo>
                    <a:cubicBezTo>
                      <a:pt x="575" y="218"/>
                      <a:pt x="628" y="172"/>
                      <a:pt x="628" y="106"/>
                    </a:cubicBezTo>
                    <a:cubicBezTo>
                      <a:pt x="628" y="47"/>
                      <a:pt x="575" y="0"/>
                      <a:pt x="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5"/>
              <p:cNvSpPr/>
              <p:nvPr/>
            </p:nvSpPr>
            <p:spPr>
              <a:xfrm>
                <a:off x="2089867" y="3445247"/>
                <a:ext cx="147398" cy="14760"/>
              </a:xfrm>
              <a:custGeom>
                <a:avLst/>
                <a:gdLst/>
                <a:ahLst/>
                <a:cxnLst/>
                <a:rect l="l" t="t" r="r" b="b"/>
                <a:pathLst>
                  <a:path w="2187" h="219" extrusionOk="0">
                    <a:moveTo>
                      <a:pt x="113" y="1"/>
                    </a:moveTo>
                    <a:cubicBezTo>
                      <a:pt x="53" y="1"/>
                      <a:pt x="1" y="47"/>
                      <a:pt x="1" y="106"/>
                    </a:cubicBezTo>
                    <a:cubicBezTo>
                      <a:pt x="1" y="166"/>
                      <a:pt x="53" y="219"/>
                      <a:pt x="113" y="219"/>
                    </a:cubicBezTo>
                    <a:lnTo>
                      <a:pt x="2074" y="219"/>
                    </a:lnTo>
                    <a:cubicBezTo>
                      <a:pt x="2140" y="219"/>
                      <a:pt x="2186" y="166"/>
                      <a:pt x="2186" y="106"/>
                    </a:cubicBezTo>
                    <a:cubicBezTo>
                      <a:pt x="2186" y="47"/>
                      <a:pt x="2140" y="1"/>
                      <a:pt x="2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5"/>
              <p:cNvSpPr/>
              <p:nvPr/>
            </p:nvSpPr>
            <p:spPr>
              <a:xfrm>
                <a:off x="2191767" y="3391871"/>
                <a:ext cx="204821" cy="89099"/>
              </a:xfrm>
              <a:custGeom>
                <a:avLst/>
                <a:gdLst/>
                <a:ahLst/>
                <a:cxnLst/>
                <a:rect l="l" t="t" r="r" b="b"/>
                <a:pathLst>
                  <a:path w="3039" h="1322" extrusionOk="0">
                    <a:moveTo>
                      <a:pt x="232" y="0"/>
                    </a:moveTo>
                    <a:cubicBezTo>
                      <a:pt x="153" y="0"/>
                      <a:pt x="80" y="7"/>
                      <a:pt x="1" y="7"/>
                    </a:cubicBezTo>
                    <a:cubicBezTo>
                      <a:pt x="1037" y="106"/>
                      <a:pt x="1612" y="1321"/>
                      <a:pt x="1612" y="1321"/>
                    </a:cubicBezTo>
                    <a:lnTo>
                      <a:pt x="3038" y="1321"/>
                    </a:lnTo>
                    <a:cubicBezTo>
                      <a:pt x="3038" y="1321"/>
                      <a:pt x="2160"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5"/>
              <p:cNvSpPr/>
              <p:nvPr/>
            </p:nvSpPr>
            <p:spPr>
              <a:xfrm>
                <a:off x="1000498" y="3437227"/>
                <a:ext cx="979555" cy="690757"/>
              </a:xfrm>
              <a:custGeom>
                <a:avLst/>
                <a:gdLst/>
                <a:ahLst/>
                <a:cxnLst/>
                <a:rect l="l" t="t" r="r" b="b"/>
                <a:pathLst>
                  <a:path w="14534" h="10249" extrusionOk="0">
                    <a:moveTo>
                      <a:pt x="98" y="1"/>
                    </a:moveTo>
                    <a:cubicBezTo>
                      <a:pt x="88" y="1"/>
                      <a:pt x="77" y="3"/>
                      <a:pt x="67" y="8"/>
                    </a:cubicBezTo>
                    <a:cubicBezTo>
                      <a:pt x="20" y="21"/>
                      <a:pt x="1" y="67"/>
                      <a:pt x="14" y="107"/>
                    </a:cubicBezTo>
                    <a:cubicBezTo>
                      <a:pt x="753" y="2477"/>
                      <a:pt x="2510" y="4801"/>
                      <a:pt x="4821" y="6492"/>
                    </a:cubicBezTo>
                    <a:cubicBezTo>
                      <a:pt x="9080" y="9608"/>
                      <a:pt x="13015" y="10242"/>
                      <a:pt x="13055" y="10249"/>
                    </a:cubicBezTo>
                    <a:lnTo>
                      <a:pt x="13068" y="10249"/>
                    </a:lnTo>
                    <a:cubicBezTo>
                      <a:pt x="13088" y="10249"/>
                      <a:pt x="13107" y="10242"/>
                      <a:pt x="13121" y="10236"/>
                    </a:cubicBezTo>
                    <a:cubicBezTo>
                      <a:pt x="13154" y="10203"/>
                      <a:pt x="14025" y="9483"/>
                      <a:pt x="14520" y="7825"/>
                    </a:cubicBezTo>
                    <a:cubicBezTo>
                      <a:pt x="14534" y="7779"/>
                      <a:pt x="14514" y="7733"/>
                      <a:pt x="14468" y="7726"/>
                    </a:cubicBezTo>
                    <a:cubicBezTo>
                      <a:pt x="14458" y="7724"/>
                      <a:pt x="14449" y="7722"/>
                      <a:pt x="14440" y="7722"/>
                    </a:cubicBezTo>
                    <a:cubicBezTo>
                      <a:pt x="14404" y="7722"/>
                      <a:pt x="14372" y="7742"/>
                      <a:pt x="14362" y="7779"/>
                    </a:cubicBezTo>
                    <a:cubicBezTo>
                      <a:pt x="13933" y="9219"/>
                      <a:pt x="13193" y="9945"/>
                      <a:pt x="13041" y="10077"/>
                    </a:cubicBezTo>
                    <a:cubicBezTo>
                      <a:pt x="12632" y="10004"/>
                      <a:pt x="8921" y="9285"/>
                      <a:pt x="4920" y="6360"/>
                    </a:cubicBezTo>
                    <a:cubicBezTo>
                      <a:pt x="2635" y="4689"/>
                      <a:pt x="899" y="2391"/>
                      <a:pt x="172" y="60"/>
                    </a:cubicBezTo>
                    <a:cubicBezTo>
                      <a:pt x="162" y="25"/>
                      <a:pt x="13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5"/>
              <p:cNvSpPr/>
              <p:nvPr/>
            </p:nvSpPr>
            <p:spPr>
              <a:xfrm>
                <a:off x="990726" y="3491749"/>
                <a:ext cx="79731" cy="85325"/>
              </a:xfrm>
              <a:custGeom>
                <a:avLst/>
                <a:gdLst/>
                <a:ahLst/>
                <a:cxnLst/>
                <a:rect l="l" t="t" r="r" b="b"/>
                <a:pathLst>
                  <a:path w="1183" h="1266" extrusionOk="0">
                    <a:moveTo>
                      <a:pt x="94" y="0"/>
                    </a:moveTo>
                    <a:cubicBezTo>
                      <a:pt x="85" y="0"/>
                      <a:pt x="76" y="1"/>
                      <a:pt x="66" y="4"/>
                    </a:cubicBezTo>
                    <a:cubicBezTo>
                      <a:pt x="20" y="17"/>
                      <a:pt x="0" y="64"/>
                      <a:pt x="13" y="103"/>
                    </a:cubicBezTo>
                    <a:cubicBezTo>
                      <a:pt x="172" y="618"/>
                      <a:pt x="562" y="1047"/>
                      <a:pt x="1057" y="1259"/>
                    </a:cubicBezTo>
                    <a:cubicBezTo>
                      <a:pt x="1070" y="1259"/>
                      <a:pt x="1077" y="1265"/>
                      <a:pt x="1090" y="1265"/>
                    </a:cubicBezTo>
                    <a:cubicBezTo>
                      <a:pt x="1123" y="1265"/>
                      <a:pt x="1149" y="1246"/>
                      <a:pt x="1162" y="1212"/>
                    </a:cubicBezTo>
                    <a:cubicBezTo>
                      <a:pt x="1182" y="1173"/>
                      <a:pt x="1162" y="1120"/>
                      <a:pt x="1123" y="1107"/>
                    </a:cubicBezTo>
                    <a:cubicBezTo>
                      <a:pt x="674" y="915"/>
                      <a:pt x="317" y="519"/>
                      <a:pt x="172" y="57"/>
                    </a:cubicBezTo>
                    <a:cubicBezTo>
                      <a:pt x="161" y="20"/>
                      <a:pt x="130"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5"/>
              <p:cNvSpPr/>
              <p:nvPr/>
            </p:nvSpPr>
            <p:spPr>
              <a:xfrm>
                <a:off x="1355601" y="3433116"/>
                <a:ext cx="624910" cy="535541"/>
              </a:xfrm>
              <a:custGeom>
                <a:avLst/>
                <a:gdLst/>
                <a:ahLst/>
                <a:cxnLst/>
                <a:rect l="l" t="t" r="r" b="b"/>
                <a:pathLst>
                  <a:path w="9272" h="7946" extrusionOk="0">
                    <a:moveTo>
                      <a:pt x="88" y="0"/>
                    </a:moveTo>
                    <a:cubicBezTo>
                      <a:pt x="76" y="0"/>
                      <a:pt x="64" y="3"/>
                      <a:pt x="54" y="9"/>
                    </a:cubicBezTo>
                    <a:cubicBezTo>
                      <a:pt x="14" y="36"/>
                      <a:pt x="1" y="82"/>
                      <a:pt x="20" y="121"/>
                    </a:cubicBezTo>
                    <a:cubicBezTo>
                      <a:pt x="562" y="1046"/>
                      <a:pt x="1387" y="2366"/>
                      <a:pt x="2239" y="3192"/>
                    </a:cubicBezTo>
                    <a:cubicBezTo>
                      <a:pt x="3712" y="4611"/>
                      <a:pt x="9080" y="7900"/>
                      <a:pt x="9133" y="7933"/>
                    </a:cubicBezTo>
                    <a:cubicBezTo>
                      <a:pt x="9146" y="7939"/>
                      <a:pt x="9159" y="7946"/>
                      <a:pt x="9172" y="7946"/>
                    </a:cubicBezTo>
                    <a:cubicBezTo>
                      <a:pt x="9205" y="7946"/>
                      <a:pt x="9232" y="7933"/>
                      <a:pt x="9245" y="7906"/>
                    </a:cubicBezTo>
                    <a:cubicBezTo>
                      <a:pt x="9271" y="7867"/>
                      <a:pt x="9258" y="7814"/>
                      <a:pt x="9218" y="7794"/>
                    </a:cubicBezTo>
                    <a:cubicBezTo>
                      <a:pt x="9166" y="7761"/>
                      <a:pt x="3817" y="4479"/>
                      <a:pt x="2351" y="3073"/>
                    </a:cubicBezTo>
                    <a:cubicBezTo>
                      <a:pt x="1513" y="2261"/>
                      <a:pt x="701" y="953"/>
                      <a:pt x="166" y="42"/>
                    </a:cubicBezTo>
                    <a:cubicBezTo>
                      <a:pt x="148" y="15"/>
                      <a:pt x="117"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5"/>
              <p:cNvSpPr/>
              <p:nvPr/>
            </p:nvSpPr>
            <p:spPr>
              <a:xfrm>
                <a:off x="1663528" y="3392679"/>
                <a:ext cx="34373" cy="87819"/>
              </a:xfrm>
              <a:custGeom>
                <a:avLst/>
                <a:gdLst/>
                <a:ahLst/>
                <a:cxnLst/>
                <a:rect l="l" t="t" r="r" b="b"/>
                <a:pathLst>
                  <a:path w="510" h="1303" extrusionOk="0">
                    <a:moveTo>
                      <a:pt x="418" y="1"/>
                    </a:moveTo>
                    <a:cubicBezTo>
                      <a:pt x="377" y="1"/>
                      <a:pt x="344" y="32"/>
                      <a:pt x="344" y="74"/>
                    </a:cubicBezTo>
                    <a:cubicBezTo>
                      <a:pt x="305" y="675"/>
                      <a:pt x="27" y="1170"/>
                      <a:pt x="21" y="1177"/>
                    </a:cubicBezTo>
                    <a:cubicBezTo>
                      <a:pt x="1" y="1217"/>
                      <a:pt x="14" y="1269"/>
                      <a:pt x="54" y="1289"/>
                    </a:cubicBezTo>
                    <a:cubicBezTo>
                      <a:pt x="67" y="1296"/>
                      <a:pt x="80" y="1302"/>
                      <a:pt x="93" y="1302"/>
                    </a:cubicBezTo>
                    <a:cubicBezTo>
                      <a:pt x="120" y="1302"/>
                      <a:pt x="153" y="1283"/>
                      <a:pt x="166" y="1256"/>
                    </a:cubicBezTo>
                    <a:cubicBezTo>
                      <a:pt x="179" y="1236"/>
                      <a:pt x="470" y="721"/>
                      <a:pt x="509" y="88"/>
                    </a:cubicBezTo>
                    <a:cubicBezTo>
                      <a:pt x="509" y="41"/>
                      <a:pt x="476" y="2"/>
                      <a:pt x="430" y="2"/>
                    </a:cubicBezTo>
                    <a:cubicBezTo>
                      <a:pt x="426" y="1"/>
                      <a:pt x="422"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5"/>
              <p:cNvSpPr/>
              <p:nvPr/>
            </p:nvSpPr>
            <p:spPr>
              <a:xfrm>
                <a:off x="1518022" y="3486156"/>
                <a:ext cx="83775" cy="103792"/>
              </a:xfrm>
              <a:custGeom>
                <a:avLst/>
                <a:gdLst/>
                <a:ahLst/>
                <a:cxnLst/>
                <a:rect l="l" t="t" r="r" b="b"/>
                <a:pathLst>
                  <a:path w="1243" h="1540" extrusionOk="0">
                    <a:moveTo>
                      <a:pt x="1147" y="0"/>
                    </a:moveTo>
                    <a:cubicBezTo>
                      <a:pt x="1114" y="0"/>
                      <a:pt x="1085" y="20"/>
                      <a:pt x="1070" y="54"/>
                    </a:cubicBezTo>
                    <a:cubicBezTo>
                      <a:pt x="833" y="569"/>
                      <a:pt x="483" y="1031"/>
                      <a:pt x="47" y="1395"/>
                    </a:cubicBezTo>
                    <a:cubicBezTo>
                      <a:pt x="7" y="1421"/>
                      <a:pt x="1" y="1474"/>
                      <a:pt x="34" y="1507"/>
                    </a:cubicBezTo>
                    <a:cubicBezTo>
                      <a:pt x="47" y="1527"/>
                      <a:pt x="73" y="1540"/>
                      <a:pt x="93" y="1540"/>
                    </a:cubicBezTo>
                    <a:cubicBezTo>
                      <a:pt x="113" y="1540"/>
                      <a:pt x="133" y="1533"/>
                      <a:pt x="146" y="1520"/>
                    </a:cubicBezTo>
                    <a:cubicBezTo>
                      <a:pt x="602" y="1144"/>
                      <a:pt x="978" y="655"/>
                      <a:pt x="1222" y="120"/>
                    </a:cubicBezTo>
                    <a:cubicBezTo>
                      <a:pt x="1242" y="81"/>
                      <a:pt x="1222" y="28"/>
                      <a:pt x="1183" y="8"/>
                    </a:cubicBezTo>
                    <a:cubicBezTo>
                      <a:pt x="1171" y="3"/>
                      <a:pt x="1159" y="0"/>
                      <a:pt x="1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5"/>
              <p:cNvSpPr/>
              <p:nvPr/>
            </p:nvSpPr>
            <p:spPr>
              <a:xfrm>
                <a:off x="1560751" y="3536432"/>
                <a:ext cx="44550" cy="58434"/>
              </a:xfrm>
              <a:custGeom>
                <a:avLst/>
                <a:gdLst/>
                <a:ahLst/>
                <a:cxnLst/>
                <a:rect l="l" t="t" r="r" b="b"/>
                <a:pathLst>
                  <a:path w="661" h="867" extrusionOk="0">
                    <a:moveTo>
                      <a:pt x="568" y="1"/>
                    </a:moveTo>
                    <a:cubicBezTo>
                      <a:pt x="540" y="1"/>
                      <a:pt x="513" y="14"/>
                      <a:pt x="496" y="34"/>
                    </a:cubicBezTo>
                    <a:lnTo>
                      <a:pt x="27" y="734"/>
                    </a:lnTo>
                    <a:cubicBezTo>
                      <a:pt x="1" y="774"/>
                      <a:pt x="7" y="827"/>
                      <a:pt x="47" y="853"/>
                    </a:cubicBezTo>
                    <a:cubicBezTo>
                      <a:pt x="60" y="860"/>
                      <a:pt x="80" y="866"/>
                      <a:pt x="93" y="866"/>
                    </a:cubicBezTo>
                    <a:cubicBezTo>
                      <a:pt x="120" y="866"/>
                      <a:pt x="146" y="853"/>
                      <a:pt x="166" y="827"/>
                    </a:cubicBezTo>
                    <a:lnTo>
                      <a:pt x="635" y="127"/>
                    </a:lnTo>
                    <a:cubicBezTo>
                      <a:pt x="661" y="94"/>
                      <a:pt x="648" y="41"/>
                      <a:pt x="615" y="15"/>
                    </a:cubicBezTo>
                    <a:cubicBezTo>
                      <a:pt x="600" y="5"/>
                      <a:pt x="584" y="1"/>
                      <a:pt x="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5"/>
              <p:cNvSpPr/>
              <p:nvPr/>
            </p:nvSpPr>
            <p:spPr>
              <a:xfrm>
                <a:off x="1357421" y="3830003"/>
                <a:ext cx="81012" cy="61197"/>
              </a:xfrm>
              <a:custGeom>
                <a:avLst/>
                <a:gdLst/>
                <a:ahLst/>
                <a:cxnLst/>
                <a:rect l="l" t="t" r="r" b="b"/>
                <a:pathLst>
                  <a:path w="1202" h="908" extrusionOk="0">
                    <a:moveTo>
                      <a:pt x="92" y="1"/>
                    </a:moveTo>
                    <a:cubicBezTo>
                      <a:pt x="76" y="1"/>
                      <a:pt x="60" y="6"/>
                      <a:pt x="46" y="17"/>
                    </a:cubicBezTo>
                    <a:cubicBezTo>
                      <a:pt x="7" y="43"/>
                      <a:pt x="0" y="89"/>
                      <a:pt x="20" y="129"/>
                    </a:cubicBezTo>
                    <a:cubicBezTo>
                      <a:pt x="277" y="499"/>
                      <a:pt x="660" y="776"/>
                      <a:pt x="1090" y="908"/>
                    </a:cubicBezTo>
                    <a:lnTo>
                      <a:pt x="1109" y="908"/>
                    </a:lnTo>
                    <a:cubicBezTo>
                      <a:pt x="1149" y="908"/>
                      <a:pt x="1182" y="888"/>
                      <a:pt x="1189" y="849"/>
                    </a:cubicBezTo>
                    <a:cubicBezTo>
                      <a:pt x="1202" y="809"/>
                      <a:pt x="1182" y="763"/>
                      <a:pt x="1136" y="750"/>
                    </a:cubicBezTo>
                    <a:cubicBezTo>
                      <a:pt x="740" y="624"/>
                      <a:pt x="396" y="373"/>
                      <a:pt x="159" y="36"/>
                    </a:cubicBezTo>
                    <a:cubicBezTo>
                      <a:pt x="143" y="13"/>
                      <a:pt x="117"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5"/>
              <p:cNvSpPr/>
              <p:nvPr/>
            </p:nvSpPr>
            <p:spPr>
              <a:xfrm>
                <a:off x="1233684" y="3131390"/>
                <a:ext cx="304906" cy="82966"/>
              </a:xfrm>
              <a:custGeom>
                <a:avLst/>
                <a:gdLst/>
                <a:ahLst/>
                <a:cxnLst/>
                <a:rect l="l" t="t" r="r" b="b"/>
                <a:pathLst>
                  <a:path w="4524" h="1231" extrusionOk="0">
                    <a:moveTo>
                      <a:pt x="4431" y="1"/>
                    </a:moveTo>
                    <a:cubicBezTo>
                      <a:pt x="4412" y="1"/>
                      <a:pt x="4393" y="8"/>
                      <a:pt x="4378" y="23"/>
                    </a:cubicBezTo>
                    <a:cubicBezTo>
                      <a:pt x="3597" y="699"/>
                      <a:pt x="2498" y="1068"/>
                      <a:pt x="1376" y="1068"/>
                    </a:cubicBezTo>
                    <a:cubicBezTo>
                      <a:pt x="953" y="1068"/>
                      <a:pt x="527" y="1016"/>
                      <a:pt x="113" y="907"/>
                    </a:cubicBezTo>
                    <a:cubicBezTo>
                      <a:pt x="105" y="905"/>
                      <a:pt x="97" y="904"/>
                      <a:pt x="89" y="904"/>
                    </a:cubicBezTo>
                    <a:cubicBezTo>
                      <a:pt x="51" y="904"/>
                      <a:pt x="18" y="929"/>
                      <a:pt x="7" y="967"/>
                    </a:cubicBezTo>
                    <a:cubicBezTo>
                      <a:pt x="0" y="1013"/>
                      <a:pt x="27" y="1053"/>
                      <a:pt x="67" y="1066"/>
                    </a:cubicBezTo>
                    <a:cubicBezTo>
                      <a:pt x="496" y="1178"/>
                      <a:pt x="938" y="1231"/>
                      <a:pt x="1374" y="1231"/>
                    </a:cubicBezTo>
                    <a:cubicBezTo>
                      <a:pt x="2536" y="1231"/>
                      <a:pt x="3672" y="848"/>
                      <a:pt x="4484" y="148"/>
                    </a:cubicBezTo>
                    <a:cubicBezTo>
                      <a:pt x="4517" y="115"/>
                      <a:pt x="4524" y="62"/>
                      <a:pt x="4490" y="29"/>
                    </a:cubicBezTo>
                    <a:cubicBezTo>
                      <a:pt x="4476" y="11"/>
                      <a:pt x="4453" y="1"/>
                      <a:pt x="4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5"/>
              <p:cNvSpPr/>
              <p:nvPr/>
            </p:nvSpPr>
            <p:spPr>
              <a:xfrm>
                <a:off x="1132188" y="3145409"/>
                <a:ext cx="64162" cy="38282"/>
              </a:xfrm>
              <a:custGeom>
                <a:avLst/>
                <a:gdLst/>
                <a:ahLst/>
                <a:cxnLst/>
                <a:rect l="l" t="t" r="r" b="b"/>
                <a:pathLst>
                  <a:path w="952" h="568" extrusionOk="0">
                    <a:moveTo>
                      <a:pt x="88" y="0"/>
                    </a:moveTo>
                    <a:cubicBezTo>
                      <a:pt x="66" y="0"/>
                      <a:pt x="45" y="8"/>
                      <a:pt x="27" y="26"/>
                    </a:cubicBezTo>
                    <a:cubicBezTo>
                      <a:pt x="1" y="66"/>
                      <a:pt x="1" y="112"/>
                      <a:pt x="34" y="145"/>
                    </a:cubicBezTo>
                    <a:cubicBezTo>
                      <a:pt x="265" y="343"/>
                      <a:pt x="542" y="488"/>
                      <a:pt x="840" y="567"/>
                    </a:cubicBezTo>
                    <a:lnTo>
                      <a:pt x="859" y="567"/>
                    </a:lnTo>
                    <a:cubicBezTo>
                      <a:pt x="899" y="567"/>
                      <a:pt x="932" y="541"/>
                      <a:pt x="939" y="508"/>
                    </a:cubicBezTo>
                    <a:cubicBezTo>
                      <a:pt x="952" y="462"/>
                      <a:pt x="925" y="415"/>
                      <a:pt x="879" y="402"/>
                    </a:cubicBezTo>
                    <a:cubicBezTo>
                      <a:pt x="608" y="336"/>
                      <a:pt x="358" y="204"/>
                      <a:pt x="146" y="19"/>
                    </a:cubicBezTo>
                    <a:cubicBezTo>
                      <a:pt x="128" y="7"/>
                      <a:pt x="107" y="0"/>
                      <a:pt x="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5"/>
              <p:cNvSpPr/>
              <p:nvPr/>
            </p:nvSpPr>
            <p:spPr>
              <a:xfrm>
                <a:off x="2737325" y="3360278"/>
                <a:ext cx="32553" cy="881154"/>
              </a:xfrm>
              <a:custGeom>
                <a:avLst/>
                <a:gdLst/>
                <a:ahLst/>
                <a:cxnLst/>
                <a:rect l="l" t="t" r="r" b="b"/>
                <a:pathLst>
                  <a:path w="483" h="10718" extrusionOk="0">
                    <a:moveTo>
                      <a:pt x="166" y="1"/>
                    </a:moveTo>
                    <a:cubicBezTo>
                      <a:pt x="120" y="1"/>
                      <a:pt x="87" y="40"/>
                      <a:pt x="80" y="80"/>
                    </a:cubicBezTo>
                    <a:cubicBezTo>
                      <a:pt x="27" y="1321"/>
                      <a:pt x="1" y="2417"/>
                      <a:pt x="8" y="3170"/>
                    </a:cubicBezTo>
                    <a:cubicBezTo>
                      <a:pt x="14" y="3487"/>
                      <a:pt x="41" y="3976"/>
                      <a:pt x="80" y="4596"/>
                    </a:cubicBezTo>
                    <a:cubicBezTo>
                      <a:pt x="173" y="6174"/>
                      <a:pt x="318" y="8558"/>
                      <a:pt x="153" y="10625"/>
                    </a:cubicBezTo>
                    <a:cubicBezTo>
                      <a:pt x="146" y="10671"/>
                      <a:pt x="179" y="10711"/>
                      <a:pt x="225" y="10717"/>
                    </a:cubicBezTo>
                    <a:lnTo>
                      <a:pt x="232" y="10717"/>
                    </a:lnTo>
                    <a:cubicBezTo>
                      <a:pt x="278" y="10717"/>
                      <a:pt x="311" y="10684"/>
                      <a:pt x="318" y="10638"/>
                    </a:cubicBezTo>
                    <a:cubicBezTo>
                      <a:pt x="483" y="8558"/>
                      <a:pt x="338" y="6168"/>
                      <a:pt x="245" y="4583"/>
                    </a:cubicBezTo>
                    <a:cubicBezTo>
                      <a:pt x="206" y="3969"/>
                      <a:pt x="179" y="3480"/>
                      <a:pt x="173" y="3163"/>
                    </a:cubicBezTo>
                    <a:cubicBezTo>
                      <a:pt x="166" y="2417"/>
                      <a:pt x="192" y="1328"/>
                      <a:pt x="245" y="87"/>
                    </a:cubicBezTo>
                    <a:cubicBezTo>
                      <a:pt x="252" y="47"/>
                      <a:pt x="212" y="7"/>
                      <a:pt x="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5"/>
              <p:cNvSpPr/>
              <p:nvPr/>
            </p:nvSpPr>
            <p:spPr>
              <a:xfrm>
                <a:off x="2716907" y="3402923"/>
                <a:ext cx="33429" cy="87819"/>
              </a:xfrm>
              <a:custGeom>
                <a:avLst/>
                <a:gdLst/>
                <a:ahLst/>
                <a:cxnLst/>
                <a:rect l="l" t="t" r="r" b="b"/>
                <a:pathLst>
                  <a:path w="496" h="1303" extrusionOk="0">
                    <a:moveTo>
                      <a:pt x="88" y="1"/>
                    </a:moveTo>
                    <a:cubicBezTo>
                      <a:pt x="85" y="1"/>
                      <a:pt x="82" y="1"/>
                      <a:pt x="79" y="2"/>
                    </a:cubicBezTo>
                    <a:cubicBezTo>
                      <a:pt x="33" y="8"/>
                      <a:pt x="0" y="48"/>
                      <a:pt x="0" y="94"/>
                    </a:cubicBezTo>
                    <a:cubicBezTo>
                      <a:pt x="27" y="345"/>
                      <a:pt x="119" y="1177"/>
                      <a:pt x="363" y="1296"/>
                    </a:cubicBezTo>
                    <a:cubicBezTo>
                      <a:pt x="370" y="1302"/>
                      <a:pt x="383" y="1302"/>
                      <a:pt x="396" y="1302"/>
                    </a:cubicBezTo>
                    <a:cubicBezTo>
                      <a:pt x="429" y="1302"/>
                      <a:pt x="456" y="1289"/>
                      <a:pt x="469" y="1256"/>
                    </a:cubicBezTo>
                    <a:cubicBezTo>
                      <a:pt x="495" y="1217"/>
                      <a:pt x="476" y="1170"/>
                      <a:pt x="436" y="1150"/>
                    </a:cubicBezTo>
                    <a:cubicBezTo>
                      <a:pt x="330" y="1098"/>
                      <a:pt x="211" y="550"/>
                      <a:pt x="165" y="74"/>
                    </a:cubicBezTo>
                    <a:cubicBezTo>
                      <a:pt x="165" y="38"/>
                      <a:pt x="12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5"/>
              <p:cNvSpPr/>
              <p:nvPr/>
            </p:nvSpPr>
            <p:spPr>
              <a:xfrm>
                <a:off x="2843272" y="2546338"/>
                <a:ext cx="424604" cy="493350"/>
              </a:xfrm>
              <a:custGeom>
                <a:avLst/>
                <a:gdLst/>
                <a:ahLst/>
                <a:cxnLst/>
                <a:rect l="l" t="t" r="r" b="b"/>
                <a:pathLst>
                  <a:path w="6300" h="7320" extrusionOk="0">
                    <a:moveTo>
                      <a:pt x="2057" y="1"/>
                    </a:moveTo>
                    <a:cubicBezTo>
                      <a:pt x="1197" y="1"/>
                      <a:pt x="399" y="322"/>
                      <a:pt x="304" y="1216"/>
                    </a:cubicBezTo>
                    <a:cubicBezTo>
                      <a:pt x="0" y="4022"/>
                      <a:pt x="284" y="5594"/>
                      <a:pt x="628" y="6373"/>
                    </a:cubicBezTo>
                    <a:cubicBezTo>
                      <a:pt x="885" y="6963"/>
                      <a:pt x="1526" y="7320"/>
                      <a:pt x="2257" y="7320"/>
                    </a:cubicBezTo>
                    <a:cubicBezTo>
                      <a:pt x="2540" y="7320"/>
                      <a:pt x="2837" y="7266"/>
                      <a:pt x="3130" y="7152"/>
                    </a:cubicBezTo>
                    <a:cubicBezTo>
                      <a:pt x="3817" y="6888"/>
                      <a:pt x="4424" y="6597"/>
                      <a:pt x="4768" y="5112"/>
                    </a:cubicBezTo>
                    <a:cubicBezTo>
                      <a:pt x="4867" y="5143"/>
                      <a:pt x="4962" y="5158"/>
                      <a:pt x="5054" y="5158"/>
                    </a:cubicBezTo>
                    <a:cubicBezTo>
                      <a:pt x="5483" y="5158"/>
                      <a:pt x="5829" y="4839"/>
                      <a:pt x="6036" y="4431"/>
                    </a:cubicBezTo>
                    <a:cubicBezTo>
                      <a:pt x="6300" y="3748"/>
                      <a:pt x="6029" y="3496"/>
                      <a:pt x="5720" y="3496"/>
                    </a:cubicBezTo>
                    <a:cubicBezTo>
                      <a:pt x="5542" y="3496"/>
                      <a:pt x="5352" y="3579"/>
                      <a:pt x="5243" y="3712"/>
                    </a:cubicBezTo>
                    <a:cubicBezTo>
                      <a:pt x="4669" y="3639"/>
                      <a:pt x="4583" y="2880"/>
                      <a:pt x="4768" y="2358"/>
                    </a:cubicBezTo>
                    <a:cubicBezTo>
                      <a:pt x="4768" y="2358"/>
                      <a:pt x="3791" y="1704"/>
                      <a:pt x="4035" y="575"/>
                    </a:cubicBezTo>
                    <a:cubicBezTo>
                      <a:pt x="3615" y="248"/>
                      <a:pt x="2812" y="1"/>
                      <a:pt x="2057" y="1"/>
                    </a:cubicBezTo>
                    <a:close/>
                  </a:path>
                </a:pathLst>
              </a:custGeom>
              <a:solidFill>
                <a:srgbClr val="F89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5"/>
              <p:cNvSpPr/>
              <p:nvPr/>
            </p:nvSpPr>
            <p:spPr>
              <a:xfrm>
                <a:off x="2916665" y="2726079"/>
                <a:ext cx="65510" cy="163574"/>
              </a:xfrm>
              <a:custGeom>
                <a:avLst/>
                <a:gdLst/>
                <a:ahLst/>
                <a:cxnLst/>
                <a:rect l="l" t="t" r="r" b="b"/>
                <a:pathLst>
                  <a:path w="972" h="2427" extrusionOk="0">
                    <a:moveTo>
                      <a:pt x="284" y="2002"/>
                    </a:moveTo>
                    <a:cubicBezTo>
                      <a:pt x="284" y="2002"/>
                      <a:pt x="286" y="2006"/>
                      <a:pt x="287" y="2010"/>
                    </a:cubicBezTo>
                    <a:lnTo>
                      <a:pt x="287" y="2010"/>
                    </a:lnTo>
                    <a:cubicBezTo>
                      <a:pt x="287" y="2011"/>
                      <a:pt x="288" y="2012"/>
                      <a:pt x="288" y="2013"/>
                    </a:cubicBezTo>
                    <a:lnTo>
                      <a:pt x="288" y="2013"/>
                    </a:lnTo>
                    <a:cubicBezTo>
                      <a:pt x="287" y="2011"/>
                      <a:pt x="286" y="2010"/>
                      <a:pt x="285" y="2009"/>
                    </a:cubicBezTo>
                    <a:cubicBezTo>
                      <a:pt x="284" y="2004"/>
                      <a:pt x="283" y="2002"/>
                      <a:pt x="284" y="2002"/>
                    </a:cubicBezTo>
                    <a:close/>
                    <a:moveTo>
                      <a:pt x="742" y="0"/>
                    </a:moveTo>
                    <a:cubicBezTo>
                      <a:pt x="737" y="0"/>
                      <a:pt x="732" y="1"/>
                      <a:pt x="727" y="2"/>
                    </a:cubicBezTo>
                    <a:cubicBezTo>
                      <a:pt x="681" y="15"/>
                      <a:pt x="655" y="61"/>
                      <a:pt x="661" y="107"/>
                    </a:cubicBezTo>
                    <a:cubicBezTo>
                      <a:pt x="661" y="107"/>
                      <a:pt x="674" y="147"/>
                      <a:pt x="694" y="226"/>
                    </a:cubicBezTo>
                    <a:cubicBezTo>
                      <a:pt x="707" y="299"/>
                      <a:pt x="727" y="404"/>
                      <a:pt x="740" y="536"/>
                    </a:cubicBezTo>
                    <a:cubicBezTo>
                      <a:pt x="740" y="602"/>
                      <a:pt x="747" y="668"/>
                      <a:pt x="740" y="741"/>
                    </a:cubicBezTo>
                    <a:cubicBezTo>
                      <a:pt x="740" y="774"/>
                      <a:pt x="740" y="814"/>
                      <a:pt x="734" y="840"/>
                    </a:cubicBezTo>
                    <a:cubicBezTo>
                      <a:pt x="721" y="880"/>
                      <a:pt x="714" y="926"/>
                      <a:pt x="701" y="959"/>
                    </a:cubicBezTo>
                    <a:cubicBezTo>
                      <a:pt x="661" y="1098"/>
                      <a:pt x="582" y="1249"/>
                      <a:pt x="483" y="1388"/>
                    </a:cubicBezTo>
                    <a:cubicBezTo>
                      <a:pt x="377" y="1533"/>
                      <a:pt x="258" y="1659"/>
                      <a:pt x="140" y="1791"/>
                    </a:cubicBezTo>
                    <a:cubicBezTo>
                      <a:pt x="107" y="1824"/>
                      <a:pt x="80" y="1857"/>
                      <a:pt x="47" y="1910"/>
                    </a:cubicBezTo>
                    <a:cubicBezTo>
                      <a:pt x="34" y="1930"/>
                      <a:pt x="27" y="1936"/>
                      <a:pt x="21" y="1963"/>
                    </a:cubicBezTo>
                    <a:cubicBezTo>
                      <a:pt x="7" y="1996"/>
                      <a:pt x="1" y="2029"/>
                      <a:pt x="14" y="2068"/>
                    </a:cubicBezTo>
                    <a:cubicBezTo>
                      <a:pt x="7" y="2068"/>
                      <a:pt x="41" y="2161"/>
                      <a:pt x="60" y="2174"/>
                    </a:cubicBezTo>
                    <a:cubicBezTo>
                      <a:pt x="140" y="2273"/>
                      <a:pt x="212" y="2306"/>
                      <a:pt x="285" y="2339"/>
                    </a:cubicBezTo>
                    <a:cubicBezTo>
                      <a:pt x="430" y="2405"/>
                      <a:pt x="556" y="2425"/>
                      <a:pt x="641" y="2425"/>
                    </a:cubicBezTo>
                    <a:cubicBezTo>
                      <a:pt x="660" y="2426"/>
                      <a:pt x="677" y="2427"/>
                      <a:pt x="691" y="2427"/>
                    </a:cubicBezTo>
                    <a:cubicBezTo>
                      <a:pt x="750" y="2427"/>
                      <a:pt x="780" y="2418"/>
                      <a:pt x="780" y="2418"/>
                    </a:cubicBezTo>
                    <a:cubicBezTo>
                      <a:pt x="820" y="2412"/>
                      <a:pt x="859" y="2385"/>
                      <a:pt x="866" y="2339"/>
                    </a:cubicBezTo>
                    <a:cubicBezTo>
                      <a:pt x="879" y="2286"/>
                      <a:pt x="846" y="2233"/>
                      <a:pt x="793" y="2220"/>
                    </a:cubicBezTo>
                    <a:lnTo>
                      <a:pt x="787" y="2220"/>
                    </a:lnTo>
                    <a:cubicBezTo>
                      <a:pt x="787" y="2220"/>
                      <a:pt x="747" y="2213"/>
                      <a:pt x="681" y="2200"/>
                    </a:cubicBezTo>
                    <a:cubicBezTo>
                      <a:pt x="608" y="2180"/>
                      <a:pt x="509" y="2154"/>
                      <a:pt x="410" y="2095"/>
                    </a:cubicBezTo>
                    <a:cubicBezTo>
                      <a:pt x="369" y="2079"/>
                      <a:pt x="328" y="2052"/>
                      <a:pt x="303" y="2028"/>
                    </a:cubicBezTo>
                    <a:lnTo>
                      <a:pt x="303" y="2028"/>
                    </a:lnTo>
                    <a:cubicBezTo>
                      <a:pt x="316" y="2012"/>
                      <a:pt x="334" y="1991"/>
                      <a:pt x="351" y="1969"/>
                    </a:cubicBezTo>
                    <a:cubicBezTo>
                      <a:pt x="456" y="1844"/>
                      <a:pt x="589" y="1698"/>
                      <a:pt x="694" y="1540"/>
                    </a:cubicBezTo>
                    <a:cubicBezTo>
                      <a:pt x="806" y="1375"/>
                      <a:pt x="892" y="1197"/>
                      <a:pt x="939" y="1005"/>
                    </a:cubicBezTo>
                    <a:cubicBezTo>
                      <a:pt x="952" y="952"/>
                      <a:pt x="952" y="919"/>
                      <a:pt x="958" y="873"/>
                    </a:cubicBezTo>
                    <a:cubicBezTo>
                      <a:pt x="972" y="820"/>
                      <a:pt x="972" y="781"/>
                      <a:pt x="972" y="741"/>
                    </a:cubicBezTo>
                    <a:cubicBezTo>
                      <a:pt x="972" y="655"/>
                      <a:pt x="958" y="576"/>
                      <a:pt x="945" y="503"/>
                    </a:cubicBezTo>
                    <a:cubicBezTo>
                      <a:pt x="892" y="226"/>
                      <a:pt x="820" y="54"/>
                      <a:pt x="820" y="54"/>
                    </a:cubicBezTo>
                    <a:cubicBezTo>
                      <a:pt x="808" y="20"/>
                      <a:pt x="776" y="0"/>
                      <a:pt x="742" y="0"/>
                    </a:cubicBezTo>
                    <a:close/>
                  </a:path>
                </a:pathLst>
              </a:custGeom>
              <a:solidFill>
                <a:srgbClr val="E56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5"/>
              <p:cNvSpPr/>
              <p:nvPr/>
            </p:nvSpPr>
            <p:spPr>
              <a:xfrm>
                <a:off x="3177483" y="2808233"/>
                <a:ext cx="58771" cy="61938"/>
              </a:xfrm>
              <a:custGeom>
                <a:avLst/>
                <a:gdLst/>
                <a:ahLst/>
                <a:cxnLst/>
                <a:rect l="l" t="t" r="r" b="b"/>
                <a:pathLst>
                  <a:path w="872" h="919" extrusionOk="0">
                    <a:moveTo>
                      <a:pt x="607" y="1"/>
                    </a:moveTo>
                    <a:cubicBezTo>
                      <a:pt x="460" y="1"/>
                      <a:pt x="274" y="125"/>
                      <a:pt x="152" y="321"/>
                    </a:cubicBezTo>
                    <a:cubicBezTo>
                      <a:pt x="0" y="559"/>
                      <a:pt x="0" y="816"/>
                      <a:pt x="159" y="895"/>
                    </a:cubicBezTo>
                    <a:cubicBezTo>
                      <a:pt x="190" y="911"/>
                      <a:pt x="225" y="918"/>
                      <a:pt x="261" y="918"/>
                    </a:cubicBezTo>
                    <a:cubicBezTo>
                      <a:pt x="412" y="918"/>
                      <a:pt x="598" y="795"/>
                      <a:pt x="720" y="598"/>
                    </a:cubicBezTo>
                    <a:cubicBezTo>
                      <a:pt x="872" y="361"/>
                      <a:pt x="865" y="96"/>
                      <a:pt x="707" y="24"/>
                    </a:cubicBezTo>
                    <a:cubicBezTo>
                      <a:pt x="677" y="8"/>
                      <a:pt x="643" y="1"/>
                      <a:pt x="607" y="1"/>
                    </a:cubicBezTo>
                    <a:close/>
                  </a:path>
                </a:pathLst>
              </a:custGeom>
              <a:solidFill>
                <a:srgbClr val="E46A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5"/>
              <p:cNvSpPr/>
              <p:nvPr/>
            </p:nvSpPr>
            <p:spPr>
              <a:xfrm>
                <a:off x="2845496" y="2681666"/>
                <a:ext cx="93817" cy="40506"/>
              </a:xfrm>
              <a:custGeom>
                <a:avLst/>
                <a:gdLst/>
                <a:ahLst/>
                <a:cxnLst/>
                <a:rect l="l" t="t" r="r" b="b"/>
                <a:pathLst>
                  <a:path w="1392" h="601" extrusionOk="0">
                    <a:moveTo>
                      <a:pt x="855" y="0"/>
                    </a:moveTo>
                    <a:cubicBezTo>
                      <a:pt x="771" y="0"/>
                      <a:pt x="676" y="8"/>
                      <a:pt x="568" y="27"/>
                    </a:cubicBezTo>
                    <a:cubicBezTo>
                      <a:pt x="33" y="119"/>
                      <a:pt x="0" y="436"/>
                      <a:pt x="27" y="495"/>
                    </a:cubicBezTo>
                    <a:cubicBezTo>
                      <a:pt x="57" y="571"/>
                      <a:pt x="108" y="601"/>
                      <a:pt x="239" y="601"/>
                    </a:cubicBezTo>
                    <a:cubicBezTo>
                      <a:pt x="339" y="601"/>
                      <a:pt x="484" y="583"/>
                      <a:pt x="700" y="555"/>
                    </a:cubicBezTo>
                    <a:cubicBezTo>
                      <a:pt x="1030" y="502"/>
                      <a:pt x="1361" y="482"/>
                      <a:pt x="1380" y="324"/>
                    </a:cubicBezTo>
                    <a:cubicBezTo>
                      <a:pt x="1391" y="187"/>
                      <a:pt x="1257" y="0"/>
                      <a:pt x="8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5"/>
              <p:cNvSpPr/>
              <p:nvPr/>
            </p:nvSpPr>
            <p:spPr>
              <a:xfrm>
                <a:off x="3010613" y="2686653"/>
                <a:ext cx="109993" cy="50818"/>
              </a:xfrm>
              <a:custGeom>
                <a:avLst/>
                <a:gdLst/>
                <a:ahLst/>
                <a:cxnLst/>
                <a:rect l="l" t="t" r="r" b="b"/>
                <a:pathLst>
                  <a:path w="1632" h="754" extrusionOk="0">
                    <a:moveTo>
                      <a:pt x="514" y="0"/>
                    </a:moveTo>
                    <a:cubicBezTo>
                      <a:pt x="295" y="0"/>
                      <a:pt x="104" y="63"/>
                      <a:pt x="66" y="230"/>
                    </a:cubicBezTo>
                    <a:cubicBezTo>
                      <a:pt x="0" y="501"/>
                      <a:pt x="416" y="501"/>
                      <a:pt x="792" y="600"/>
                    </a:cubicBezTo>
                    <a:cubicBezTo>
                      <a:pt x="1053" y="665"/>
                      <a:pt x="1271" y="753"/>
                      <a:pt x="1412" y="753"/>
                    </a:cubicBezTo>
                    <a:cubicBezTo>
                      <a:pt x="1471" y="753"/>
                      <a:pt x="1516" y="738"/>
                      <a:pt x="1545" y="699"/>
                    </a:cubicBezTo>
                    <a:cubicBezTo>
                      <a:pt x="1631" y="593"/>
                      <a:pt x="1578" y="303"/>
                      <a:pt x="991" y="85"/>
                    </a:cubicBezTo>
                    <a:cubicBezTo>
                      <a:pt x="850" y="34"/>
                      <a:pt x="675" y="0"/>
                      <a:pt x="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5"/>
              <p:cNvSpPr/>
              <p:nvPr/>
            </p:nvSpPr>
            <p:spPr>
              <a:xfrm>
                <a:off x="2934929" y="2887826"/>
                <a:ext cx="119765" cy="57355"/>
              </a:xfrm>
              <a:custGeom>
                <a:avLst/>
                <a:gdLst/>
                <a:ahLst/>
                <a:cxnLst/>
                <a:rect l="l" t="t" r="r" b="b"/>
                <a:pathLst>
                  <a:path w="1777" h="851" extrusionOk="0">
                    <a:moveTo>
                      <a:pt x="1687" y="1"/>
                    </a:moveTo>
                    <a:cubicBezTo>
                      <a:pt x="1661" y="1"/>
                      <a:pt x="1638" y="13"/>
                      <a:pt x="1625" y="38"/>
                    </a:cubicBezTo>
                    <a:cubicBezTo>
                      <a:pt x="1311" y="520"/>
                      <a:pt x="605" y="696"/>
                      <a:pt x="278" y="696"/>
                    </a:cubicBezTo>
                    <a:cubicBezTo>
                      <a:pt x="207" y="696"/>
                      <a:pt x="153" y="687"/>
                      <a:pt x="126" y="672"/>
                    </a:cubicBezTo>
                    <a:cubicBezTo>
                      <a:pt x="115" y="666"/>
                      <a:pt x="103" y="663"/>
                      <a:pt x="90" y="663"/>
                    </a:cubicBezTo>
                    <a:cubicBezTo>
                      <a:pt x="63" y="663"/>
                      <a:pt x="34" y="676"/>
                      <a:pt x="20" y="698"/>
                    </a:cubicBezTo>
                    <a:cubicBezTo>
                      <a:pt x="1" y="738"/>
                      <a:pt x="14" y="784"/>
                      <a:pt x="47" y="811"/>
                    </a:cubicBezTo>
                    <a:cubicBezTo>
                      <a:pt x="93" y="837"/>
                      <a:pt x="179" y="850"/>
                      <a:pt x="285" y="850"/>
                    </a:cubicBezTo>
                    <a:cubicBezTo>
                      <a:pt x="681" y="850"/>
                      <a:pt x="1420" y="639"/>
                      <a:pt x="1750" y="117"/>
                    </a:cubicBezTo>
                    <a:cubicBezTo>
                      <a:pt x="1777" y="84"/>
                      <a:pt x="1764" y="38"/>
                      <a:pt x="1731" y="12"/>
                    </a:cubicBezTo>
                    <a:cubicBezTo>
                      <a:pt x="1716" y="4"/>
                      <a:pt x="1701" y="1"/>
                      <a:pt x="1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5"/>
              <p:cNvSpPr/>
              <p:nvPr/>
            </p:nvSpPr>
            <p:spPr>
              <a:xfrm>
                <a:off x="2980757" y="2942820"/>
                <a:ext cx="54390" cy="28307"/>
              </a:xfrm>
              <a:custGeom>
                <a:avLst/>
                <a:gdLst/>
                <a:ahLst/>
                <a:cxnLst/>
                <a:rect l="l" t="t" r="r" b="b"/>
                <a:pathLst>
                  <a:path w="807" h="420" extrusionOk="0">
                    <a:moveTo>
                      <a:pt x="744" y="1"/>
                    </a:moveTo>
                    <a:cubicBezTo>
                      <a:pt x="687" y="1"/>
                      <a:pt x="561" y="103"/>
                      <a:pt x="397" y="166"/>
                    </a:cubicBezTo>
                    <a:cubicBezTo>
                      <a:pt x="192" y="245"/>
                      <a:pt x="1" y="232"/>
                      <a:pt x="27" y="311"/>
                    </a:cubicBezTo>
                    <a:cubicBezTo>
                      <a:pt x="50" y="365"/>
                      <a:pt x="154" y="419"/>
                      <a:pt x="294" y="419"/>
                    </a:cubicBezTo>
                    <a:cubicBezTo>
                      <a:pt x="359" y="419"/>
                      <a:pt x="433" y="407"/>
                      <a:pt x="509" y="378"/>
                    </a:cubicBezTo>
                    <a:cubicBezTo>
                      <a:pt x="734" y="292"/>
                      <a:pt x="806" y="100"/>
                      <a:pt x="773" y="21"/>
                    </a:cubicBezTo>
                    <a:cubicBezTo>
                      <a:pt x="768" y="7"/>
                      <a:pt x="758" y="1"/>
                      <a:pt x="744" y="1"/>
                    </a:cubicBezTo>
                    <a:close/>
                  </a:path>
                </a:pathLst>
              </a:custGeom>
              <a:solidFill>
                <a:srgbClr val="E46A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5"/>
              <p:cNvSpPr/>
              <p:nvPr/>
            </p:nvSpPr>
            <p:spPr>
              <a:xfrm>
                <a:off x="3015061" y="2765640"/>
                <a:ext cx="71846" cy="28846"/>
              </a:xfrm>
              <a:custGeom>
                <a:avLst/>
                <a:gdLst/>
                <a:ahLst/>
                <a:cxnLst/>
                <a:rect l="l" t="t" r="r" b="b"/>
                <a:pathLst>
                  <a:path w="1066" h="428" extrusionOk="0">
                    <a:moveTo>
                      <a:pt x="1002" y="1"/>
                    </a:moveTo>
                    <a:cubicBezTo>
                      <a:pt x="934" y="1"/>
                      <a:pt x="705" y="221"/>
                      <a:pt x="466" y="221"/>
                    </a:cubicBezTo>
                    <a:cubicBezTo>
                      <a:pt x="440" y="221"/>
                      <a:pt x="415" y="219"/>
                      <a:pt x="390" y="213"/>
                    </a:cubicBezTo>
                    <a:cubicBezTo>
                      <a:pt x="204" y="176"/>
                      <a:pt x="117" y="47"/>
                      <a:pt x="63" y="47"/>
                    </a:cubicBezTo>
                    <a:cubicBezTo>
                      <a:pt x="60" y="47"/>
                      <a:pt x="56" y="47"/>
                      <a:pt x="53" y="48"/>
                    </a:cubicBezTo>
                    <a:cubicBezTo>
                      <a:pt x="0" y="75"/>
                      <a:pt x="0" y="359"/>
                      <a:pt x="370" y="418"/>
                    </a:cubicBezTo>
                    <a:cubicBezTo>
                      <a:pt x="410" y="424"/>
                      <a:pt x="448" y="427"/>
                      <a:pt x="484" y="427"/>
                    </a:cubicBezTo>
                    <a:cubicBezTo>
                      <a:pt x="907" y="427"/>
                      <a:pt x="1065" y="33"/>
                      <a:pt x="1010" y="2"/>
                    </a:cubicBezTo>
                    <a:cubicBezTo>
                      <a:pt x="1008" y="1"/>
                      <a:pt x="1005" y="1"/>
                      <a:pt x="1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5"/>
              <p:cNvSpPr/>
              <p:nvPr/>
            </p:nvSpPr>
            <p:spPr>
              <a:xfrm>
                <a:off x="2873061" y="2757687"/>
                <a:ext cx="68139" cy="28577"/>
              </a:xfrm>
              <a:custGeom>
                <a:avLst/>
                <a:gdLst/>
                <a:ahLst/>
                <a:cxnLst/>
                <a:rect l="l" t="t" r="r" b="b"/>
                <a:pathLst>
                  <a:path w="1011" h="424" extrusionOk="0">
                    <a:moveTo>
                      <a:pt x="66" y="1"/>
                    </a:moveTo>
                    <a:cubicBezTo>
                      <a:pt x="64" y="1"/>
                      <a:pt x="62" y="1"/>
                      <a:pt x="60" y="1"/>
                    </a:cubicBezTo>
                    <a:cubicBezTo>
                      <a:pt x="1" y="15"/>
                      <a:pt x="1" y="358"/>
                      <a:pt x="377" y="417"/>
                    </a:cubicBezTo>
                    <a:cubicBezTo>
                      <a:pt x="406" y="421"/>
                      <a:pt x="433" y="423"/>
                      <a:pt x="460" y="423"/>
                    </a:cubicBezTo>
                    <a:cubicBezTo>
                      <a:pt x="822" y="423"/>
                      <a:pt x="1011" y="69"/>
                      <a:pt x="919" y="8"/>
                    </a:cubicBezTo>
                    <a:cubicBezTo>
                      <a:pt x="915" y="5"/>
                      <a:pt x="911" y="4"/>
                      <a:pt x="907" y="4"/>
                    </a:cubicBezTo>
                    <a:cubicBezTo>
                      <a:pt x="849" y="4"/>
                      <a:pt x="709" y="223"/>
                      <a:pt x="460" y="223"/>
                    </a:cubicBezTo>
                    <a:cubicBezTo>
                      <a:pt x="442" y="223"/>
                      <a:pt x="423" y="222"/>
                      <a:pt x="404" y="219"/>
                    </a:cubicBezTo>
                    <a:cubicBezTo>
                      <a:pt x="135" y="194"/>
                      <a:pt x="120"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5"/>
              <p:cNvSpPr/>
              <p:nvPr/>
            </p:nvSpPr>
            <p:spPr>
              <a:xfrm>
                <a:off x="2785852" y="2400766"/>
                <a:ext cx="471783" cy="212707"/>
              </a:xfrm>
              <a:custGeom>
                <a:avLst/>
                <a:gdLst/>
                <a:ahLst/>
                <a:cxnLst/>
                <a:rect l="l" t="t" r="r" b="b"/>
                <a:pathLst>
                  <a:path w="7000" h="3156" extrusionOk="0">
                    <a:moveTo>
                      <a:pt x="4607" y="0"/>
                    </a:moveTo>
                    <a:cubicBezTo>
                      <a:pt x="3084" y="0"/>
                      <a:pt x="2108" y="742"/>
                      <a:pt x="1579" y="979"/>
                    </a:cubicBezTo>
                    <a:cubicBezTo>
                      <a:pt x="839" y="1309"/>
                      <a:pt x="192" y="1382"/>
                      <a:pt x="192" y="1382"/>
                    </a:cubicBezTo>
                    <a:lnTo>
                      <a:pt x="430" y="1804"/>
                    </a:lnTo>
                    <a:lnTo>
                      <a:pt x="1" y="1771"/>
                    </a:lnTo>
                    <a:lnTo>
                      <a:pt x="1" y="1771"/>
                    </a:lnTo>
                    <a:cubicBezTo>
                      <a:pt x="1" y="1771"/>
                      <a:pt x="377" y="2867"/>
                      <a:pt x="2292" y="3118"/>
                    </a:cubicBezTo>
                    <a:cubicBezTo>
                      <a:pt x="2492" y="3144"/>
                      <a:pt x="2688" y="3155"/>
                      <a:pt x="2876" y="3155"/>
                    </a:cubicBezTo>
                    <a:cubicBezTo>
                      <a:pt x="4046" y="3155"/>
                      <a:pt x="4933" y="2729"/>
                      <a:pt x="4933" y="2729"/>
                    </a:cubicBezTo>
                    <a:cubicBezTo>
                      <a:pt x="6128" y="2385"/>
                      <a:pt x="7000" y="1573"/>
                      <a:pt x="7000" y="1573"/>
                    </a:cubicBezTo>
                    <a:cubicBezTo>
                      <a:pt x="7000" y="1573"/>
                      <a:pt x="6815" y="121"/>
                      <a:pt x="4887" y="8"/>
                    </a:cubicBezTo>
                    <a:cubicBezTo>
                      <a:pt x="4792" y="3"/>
                      <a:pt x="4698" y="0"/>
                      <a:pt x="4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5"/>
              <p:cNvSpPr/>
              <p:nvPr/>
            </p:nvSpPr>
            <p:spPr>
              <a:xfrm>
                <a:off x="3138326" y="2631727"/>
                <a:ext cx="116665" cy="91795"/>
              </a:xfrm>
              <a:custGeom>
                <a:avLst/>
                <a:gdLst/>
                <a:ahLst/>
                <a:cxnLst/>
                <a:rect l="l" t="t" r="r" b="b"/>
                <a:pathLst>
                  <a:path w="1731" h="1362" extrusionOk="0">
                    <a:moveTo>
                      <a:pt x="94" y="1"/>
                    </a:moveTo>
                    <a:cubicBezTo>
                      <a:pt x="89" y="1"/>
                      <a:pt x="84" y="1"/>
                      <a:pt x="79" y="2"/>
                    </a:cubicBezTo>
                    <a:cubicBezTo>
                      <a:pt x="33" y="15"/>
                      <a:pt x="0" y="61"/>
                      <a:pt x="13" y="107"/>
                    </a:cubicBezTo>
                    <a:cubicBezTo>
                      <a:pt x="93" y="490"/>
                      <a:pt x="416" y="814"/>
                      <a:pt x="687" y="992"/>
                    </a:cubicBezTo>
                    <a:cubicBezTo>
                      <a:pt x="1142" y="1302"/>
                      <a:pt x="1605" y="1355"/>
                      <a:pt x="1625" y="1362"/>
                    </a:cubicBezTo>
                    <a:lnTo>
                      <a:pt x="1638" y="1362"/>
                    </a:lnTo>
                    <a:cubicBezTo>
                      <a:pt x="1677" y="1362"/>
                      <a:pt x="1717" y="1329"/>
                      <a:pt x="1724" y="1283"/>
                    </a:cubicBezTo>
                    <a:cubicBezTo>
                      <a:pt x="1730" y="1236"/>
                      <a:pt x="1691" y="1190"/>
                      <a:pt x="1644" y="1184"/>
                    </a:cubicBezTo>
                    <a:cubicBezTo>
                      <a:pt x="1638" y="1184"/>
                      <a:pt x="1209" y="1131"/>
                      <a:pt x="786" y="847"/>
                    </a:cubicBezTo>
                    <a:cubicBezTo>
                      <a:pt x="476" y="649"/>
                      <a:pt x="244" y="345"/>
                      <a:pt x="185" y="68"/>
                    </a:cubicBezTo>
                    <a:cubicBezTo>
                      <a:pt x="173" y="26"/>
                      <a:pt x="135"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5"/>
              <p:cNvSpPr/>
              <p:nvPr/>
            </p:nvSpPr>
            <p:spPr>
              <a:xfrm>
                <a:off x="3182807" y="2724529"/>
                <a:ext cx="61062" cy="30194"/>
              </a:xfrm>
              <a:custGeom>
                <a:avLst/>
                <a:gdLst/>
                <a:ahLst/>
                <a:cxnLst/>
                <a:rect l="l" t="t" r="r" b="b"/>
                <a:pathLst>
                  <a:path w="906" h="448" extrusionOk="0">
                    <a:moveTo>
                      <a:pt x="99" y="1"/>
                    </a:moveTo>
                    <a:cubicBezTo>
                      <a:pt x="75" y="1"/>
                      <a:pt x="51" y="10"/>
                      <a:pt x="33" y="31"/>
                    </a:cubicBezTo>
                    <a:cubicBezTo>
                      <a:pt x="0" y="71"/>
                      <a:pt x="7" y="124"/>
                      <a:pt x="47" y="157"/>
                    </a:cubicBezTo>
                    <a:cubicBezTo>
                      <a:pt x="258" y="341"/>
                      <a:pt x="535" y="447"/>
                      <a:pt x="813" y="447"/>
                    </a:cubicBezTo>
                    <a:cubicBezTo>
                      <a:pt x="865" y="447"/>
                      <a:pt x="905" y="407"/>
                      <a:pt x="905" y="355"/>
                    </a:cubicBezTo>
                    <a:cubicBezTo>
                      <a:pt x="905" y="308"/>
                      <a:pt x="865" y="269"/>
                      <a:pt x="819" y="269"/>
                    </a:cubicBezTo>
                    <a:cubicBezTo>
                      <a:pt x="575" y="269"/>
                      <a:pt x="337" y="176"/>
                      <a:pt x="159" y="25"/>
                    </a:cubicBezTo>
                    <a:cubicBezTo>
                      <a:pt x="143" y="9"/>
                      <a:pt x="121" y="1"/>
                      <a:pt x="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5"/>
              <p:cNvSpPr/>
              <p:nvPr/>
            </p:nvSpPr>
            <p:spPr>
              <a:xfrm>
                <a:off x="2837004" y="2543238"/>
                <a:ext cx="292910" cy="50346"/>
              </a:xfrm>
              <a:custGeom>
                <a:avLst/>
                <a:gdLst/>
                <a:ahLst/>
                <a:cxnLst/>
                <a:rect l="l" t="t" r="r" b="b"/>
                <a:pathLst>
                  <a:path w="4346" h="747" extrusionOk="0">
                    <a:moveTo>
                      <a:pt x="101" y="0"/>
                    </a:moveTo>
                    <a:cubicBezTo>
                      <a:pt x="72" y="0"/>
                      <a:pt x="44" y="15"/>
                      <a:pt x="27" y="40"/>
                    </a:cubicBezTo>
                    <a:cubicBezTo>
                      <a:pt x="1" y="87"/>
                      <a:pt x="14" y="139"/>
                      <a:pt x="60" y="166"/>
                    </a:cubicBezTo>
                    <a:cubicBezTo>
                      <a:pt x="721" y="555"/>
                      <a:pt x="1487" y="747"/>
                      <a:pt x="2259" y="747"/>
                    </a:cubicBezTo>
                    <a:cubicBezTo>
                      <a:pt x="2959" y="747"/>
                      <a:pt x="3666" y="582"/>
                      <a:pt x="4286" y="252"/>
                    </a:cubicBezTo>
                    <a:cubicBezTo>
                      <a:pt x="4333" y="232"/>
                      <a:pt x="4346" y="179"/>
                      <a:pt x="4326" y="133"/>
                    </a:cubicBezTo>
                    <a:cubicBezTo>
                      <a:pt x="4308" y="106"/>
                      <a:pt x="4277" y="88"/>
                      <a:pt x="4247" y="88"/>
                    </a:cubicBezTo>
                    <a:cubicBezTo>
                      <a:pt x="4233" y="88"/>
                      <a:pt x="4219" y="91"/>
                      <a:pt x="4207" y="100"/>
                    </a:cubicBezTo>
                    <a:cubicBezTo>
                      <a:pt x="3610" y="416"/>
                      <a:pt x="2935" y="573"/>
                      <a:pt x="2258" y="573"/>
                    </a:cubicBezTo>
                    <a:cubicBezTo>
                      <a:pt x="1521" y="573"/>
                      <a:pt x="783" y="386"/>
                      <a:pt x="146" y="14"/>
                    </a:cubicBezTo>
                    <a:cubicBezTo>
                      <a:pt x="132" y="5"/>
                      <a:pt x="117" y="0"/>
                      <a:pt x="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5"/>
              <p:cNvSpPr/>
              <p:nvPr/>
            </p:nvSpPr>
            <p:spPr>
              <a:xfrm>
                <a:off x="2822380" y="2502194"/>
                <a:ext cx="98400" cy="51357"/>
              </a:xfrm>
              <a:custGeom>
                <a:avLst/>
                <a:gdLst/>
                <a:ahLst/>
                <a:cxnLst/>
                <a:rect l="l" t="t" r="r" b="b"/>
                <a:pathLst>
                  <a:path w="1460" h="762" extrusionOk="0">
                    <a:moveTo>
                      <a:pt x="96" y="1"/>
                    </a:moveTo>
                    <a:cubicBezTo>
                      <a:pt x="70" y="1"/>
                      <a:pt x="45" y="13"/>
                      <a:pt x="26" y="35"/>
                    </a:cubicBezTo>
                    <a:cubicBezTo>
                      <a:pt x="0" y="75"/>
                      <a:pt x="7" y="134"/>
                      <a:pt x="46" y="161"/>
                    </a:cubicBezTo>
                    <a:cubicBezTo>
                      <a:pt x="429" y="445"/>
                      <a:pt x="878" y="656"/>
                      <a:pt x="1347" y="762"/>
                    </a:cubicBezTo>
                    <a:lnTo>
                      <a:pt x="1367" y="762"/>
                    </a:lnTo>
                    <a:cubicBezTo>
                      <a:pt x="1406" y="762"/>
                      <a:pt x="1440" y="735"/>
                      <a:pt x="1453" y="696"/>
                    </a:cubicBezTo>
                    <a:cubicBezTo>
                      <a:pt x="1459" y="643"/>
                      <a:pt x="1433" y="597"/>
                      <a:pt x="1387" y="590"/>
                    </a:cubicBezTo>
                    <a:cubicBezTo>
                      <a:pt x="944" y="491"/>
                      <a:pt x="515" y="293"/>
                      <a:pt x="152" y="22"/>
                    </a:cubicBezTo>
                    <a:cubicBezTo>
                      <a:pt x="135" y="8"/>
                      <a:pt x="115"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5"/>
              <p:cNvSpPr/>
              <p:nvPr/>
            </p:nvSpPr>
            <p:spPr>
              <a:xfrm>
                <a:off x="3033730" y="2413368"/>
                <a:ext cx="206573" cy="97929"/>
              </a:xfrm>
              <a:custGeom>
                <a:avLst/>
                <a:gdLst/>
                <a:ahLst/>
                <a:cxnLst/>
                <a:rect l="l" t="t" r="r" b="b"/>
                <a:pathLst>
                  <a:path w="3065" h="1453" extrusionOk="0">
                    <a:moveTo>
                      <a:pt x="864" y="1"/>
                    </a:moveTo>
                    <a:cubicBezTo>
                      <a:pt x="410" y="1"/>
                      <a:pt x="93" y="91"/>
                      <a:pt x="73" y="99"/>
                    </a:cubicBezTo>
                    <a:cubicBezTo>
                      <a:pt x="27" y="112"/>
                      <a:pt x="0" y="158"/>
                      <a:pt x="14" y="204"/>
                    </a:cubicBezTo>
                    <a:cubicBezTo>
                      <a:pt x="25" y="248"/>
                      <a:pt x="58" y="274"/>
                      <a:pt x="96" y="274"/>
                    </a:cubicBezTo>
                    <a:cubicBezTo>
                      <a:pt x="103" y="274"/>
                      <a:pt x="111" y="273"/>
                      <a:pt x="119" y="270"/>
                    </a:cubicBezTo>
                    <a:cubicBezTo>
                      <a:pt x="123" y="266"/>
                      <a:pt x="430" y="179"/>
                      <a:pt x="870" y="179"/>
                    </a:cubicBezTo>
                    <a:cubicBezTo>
                      <a:pt x="1170" y="179"/>
                      <a:pt x="1532" y="220"/>
                      <a:pt x="1902" y="356"/>
                    </a:cubicBezTo>
                    <a:cubicBezTo>
                      <a:pt x="2780" y="680"/>
                      <a:pt x="2879" y="1347"/>
                      <a:pt x="2886" y="1380"/>
                    </a:cubicBezTo>
                    <a:cubicBezTo>
                      <a:pt x="2893" y="1419"/>
                      <a:pt x="2932" y="1452"/>
                      <a:pt x="2972" y="1452"/>
                    </a:cubicBezTo>
                    <a:lnTo>
                      <a:pt x="2985" y="1452"/>
                    </a:lnTo>
                    <a:cubicBezTo>
                      <a:pt x="3031" y="1446"/>
                      <a:pt x="3064" y="1399"/>
                      <a:pt x="3058" y="1353"/>
                    </a:cubicBezTo>
                    <a:cubicBezTo>
                      <a:pt x="3058" y="1320"/>
                      <a:pt x="2945" y="554"/>
                      <a:pt x="1962" y="191"/>
                    </a:cubicBezTo>
                    <a:cubicBezTo>
                      <a:pt x="1565" y="45"/>
                      <a:pt x="1181" y="1"/>
                      <a:pt x="8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5"/>
              <p:cNvSpPr/>
              <p:nvPr/>
            </p:nvSpPr>
            <p:spPr>
              <a:xfrm>
                <a:off x="3239755" y="2511630"/>
                <a:ext cx="81079" cy="130953"/>
              </a:xfrm>
              <a:custGeom>
                <a:avLst/>
                <a:gdLst/>
                <a:ahLst/>
                <a:cxnLst/>
                <a:rect l="l" t="t" r="r" b="b"/>
                <a:pathLst>
                  <a:path w="1203" h="1943" extrusionOk="0">
                    <a:moveTo>
                      <a:pt x="94" y="0"/>
                    </a:moveTo>
                    <a:cubicBezTo>
                      <a:pt x="52" y="0"/>
                      <a:pt x="13" y="31"/>
                      <a:pt x="7" y="74"/>
                    </a:cubicBezTo>
                    <a:cubicBezTo>
                      <a:pt x="1" y="120"/>
                      <a:pt x="34" y="166"/>
                      <a:pt x="80" y="173"/>
                    </a:cubicBezTo>
                    <a:cubicBezTo>
                      <a:pt x="86" y="173"/>
                      <a:pt x="701" y="285"/>
                      <a:pt x="852" y="839"/>
                    </a:cubicBezTo>
                    <a:cubicBezTo>
                      <a:pt x="1018" y="1427"/>
                      <a:pt x="925" y="1830"/>
                      <a:pt x="925" y="1830"/>
                    </a:cubicBezTo>
                    <a:cubicBezTo>
                      <a:pt x="912" y="1876"/>
                      <a:pt x="938" y="1929"/>
                      <a:pt x="984" y="1936"/>
                    </a:cubicBezTo>
                    <a:cubicBezTo>
                      <a:pt x="991" y="1942"/>
                      <a:pt x="998" y="1942"/>
                      <a:pt x="1011" y="1942"/>
                    </a:cubicBezTo>
                    <a:cubicBezTo>
                      <a:pt x="1044" y="1942"/>
                      <a:pt x="1084" y="1916"/>
                      <a:pt x="1090" y="1876"/>
                    </a:cubicBezTo>
                    <a:cubicBezTo>
                      <a:pt x="1097" y="1856"/>
                      <a:pt x="1202" y="1427"/>
                      <a:pt x="1024" y="793"/>
                    </a:cubicBezTo>
                    <a:cubicBezTo>
                      <a:pt x="839" y="126"/>
                      <a:pt x="139" y="8"/>
                      <a:pt x="106" y="1"/>
                    </a:cubicBezTo>
                    <a:cubicBezTo>
                      <a:pt x="102" y="0"/>
                      <a:pt x="98" y="0"/>
                      <a:pt x="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5"/>
              <p:cNvSpPr/>
              <p:nvPr/>
            </p:nvSpPr>
            <p:spPr>
              <a:xfrm>
                <a:off x="3170339" y="2461016"/>
                <a:ext cx="45898" cy="57827"/>
              </a:xfrm>
              <a:custGeom>
                <a:avLst/>
                <a:gdLst/>
                <a:ahLst/>
                <a:cxnLst/>
                <a:rect l="l" t="t" r="r" b="b"/>
                <a:pathLst>
                  <a:path w="681" h="858" extrusionOk="0">
                    <a:moveTo>
                      <a:pt x="100" y="1"/>
                    </a:moveTo>
                    <a:cubicBezTo>
                      <a:pt x="70" y="1"/>
                      <a:pt x="39" y="20"/>
                      <a:pt x="20" y="52"/>
                    </a:cubicBezTo>
                    <a:cubicBezTo>
                      <a:pt x="1" y="92"/>
                      <a:pt x="20" y="144"/>
                      <a:pt x="60" y="171"/>
                    </a:cubicBezTo>
                    <a:cubicBezTo>
                      <a:pt x="502" y="395"/>
                      <a:pt x="502" y="752"/>
                      <a:pt x="502" y="772"/>
                    </a:cubicBezTo>
                    <a:cubicBezTo>
                      <a:pt x="502" y="818"/>
                      <a:pt x="542" y="858"/>
                      <a:pt x="588" y="858"/>
                    </a:cubicBezTo>
                    <a:lnTo>
                      <a:pt x="595" y="858"/>
                    </a:lnTo>
                    <a:cubicBezTo>
                      <a:pt x="641" y="858"/>
                      <a:pt x="681" y="825"/>
                      <a:pt x="681" y="772"/>
                    </a:cubicBezTo>
                    <a:cubicBezTo>
                      <a:pt x="681" y="752"/>
                      <a:pt x="681" y="290"/>
                      <a:pt x="139" y="12"/>
                    </a:cubicBezTo>
                    <a:cubicBezTo>
                      <a:pt x="127" y="4"/>
                      <a:pt x="114" y="1"/>
                      <a:pt x="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5"/>
              <p:cNvSpPr/>
              <p:nvPr/>
            </p:nvSpPr>
            <p:spPr>
              <a:xfrm>
                <a:off x="3257540" y="3372691"/>
                <a:ext cx="170111" cy="867095"/>
              </a:xfrm>
              <a:custGeom>
                <a:avLst/>
                <a:gdLst/>
                <a:ahLst/>
                <a:cxnLst/>
                <a:rect l="l" t="t" r="r" b="b"/>
                <a:pathLst>
                  <a:path w="2524" h="10547" extrusionOk="0">
                    <a:moveTo>
                      <a:pt x="87" y="1"/>
                    </a:moveTo>
                    <a:cubicBezTo>
                      <a:pt x="83" y="1"/>
                      <a:pt x="78" y="1"/>
                      <a:pt x="73" y="2"/>
                    </a:cubicBezTo>
                    <a:cubicBezTo>
                      <a:pt x="27" y="8"/>
                      <a:pt x="1" y="48"/>
                      <a:pt x="7" y="94"/>
                    </a:cubicBezTo>
                    <a:cubicBezTo>
                      <a:pt x="120" y="873"/>
                      <a:pt x="384" y="1586"/>
                      <a:pt x="701" y="2405"/>
                    </a:cubicBezTo>
                    <a:cubicBezTo>
                      <a:pt x="985" y="3164"/>
                      <a:pt x="1315" y="4023"/>
                      <a:pt x="1566" y="5086"/>
                    </a:cubicBezTo>
                    <a:cubicBezTo>
                      <a:pt x="2067" y="7258"/>
                      <a:pt x="2351" y="10441"/>
                      <a:pt x="2351" y="10467"/>
                    </a:cubicBezTo>
                    <a:cubicBezTo>
                      <a:pt x="2358" y="10513"/>
                      <a:pt x="2391" y="10546"/>
                      <a:pt x="2431" y="10546"/>
                    </a:cubicBezTo>
                    <a:lnTo>
                      <a:pt x="2444" y="10546"/>
                    </a:lnTo>
                    <a:cubicBezTo>
                      <a:pt x="2483" y="10540"/>
                      <a:pt x="2523" y="10500"/>
                      <a:pt x="2516" y="10454"/>
                    </a:cubicBezTo>
                    <a:cubicBezTo>
                      <a:pt x="2516" y="10421"/>
                      <a:pt x="2233" y="7232"/>
                      <a:pt x="1724" y="5053"/>
                    </a:cubicBezTo>
                    <a:cubicBezTo>
                      <a:pt x="1473" y="3977"/>
                      <a:pt x="1143" y="3112"/>
                      <a:pt x="853" y="2346"/>
                    </a:cubicBezTo>
                    <a:cubicBezTo>
                      <a:pt x="542" y="1533"/>
                      <a:pt x="278" y="834"/>
                      <a:pt x="166" y="68"/>
                    </a:cubicBezTo>
                    <a:cubicBezTo>
                      <a:pt x="160" y="26"/>
                      <a:pt x="127" y="1"/>
                      <a:pt x="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5"/>
              <p:cNvSpPr/>
              <p:nvPr/>
            </p:nvSpPr>
            <p:spPr>
              <a:xfrm>
                <a:off x="3240631" y="3402317"/>
                <a:ext cx="52570" cy="80405"/>
              </a:xfrm>
              <a:custGeom>
                <a:avLst/>
                <a:gdLst/>
                <a:ahLst/>
                <a:cxnLst/>
                <a:rect l="l" t="t" r="r" b="b"/>
                <a:pathLst>
                  <a:path w="780" h="1193" extrusionOk="0">
                    <a:moveTo>
                      <a:pt x="91" y="1"/>
                    </a:moveTo>
                    <a:cubicBezTo>
                      <a:pt x="83" y="1"/>
                      <a:pt x="75" y="2"/>
                      <a:pt x="67" y="4"/>
                    </a:cubicBezTo>
                    <a:cubicBezTo>
                      <a:pt x="27" y="24"/>
                      <a:pt x="1" y="70"/>
                      <a:pt x="21" y="110"/>
                    </a:cubicBezTo>
                    <a:lnTo>
                      <a:pt x="27" y="136"/>
                    </a:lnTo>
                    <a:cubicBezTo>
                      <a:pt x="153" y="506"/>
                      <a:pt x="298" y="928"/>
                      <a:pt x="635" y="1179"/>
                    </a:cubicBezTo>
                    <a:cubicBezTo>
                      <a:pt x="648" y="1192"/>
                      <a:pt x="668" y="1192"/>
                      <a:pt x="681" y="1192"/>
                    </a:cubicBezTo>
                    <a:cubicBezTo>
                      <a:pt x="707" y="1192"/>
                      <a:pt x="734" y="1186"/>
                      <a:pt x="747" y="1159"/>
                    </a:cubicBezTo>
                    <a:cubicBezTo>
                      <a:pt x="780" y="1126"/>
                      <a:pt x="767" y="1074"/>
                      <a:pt x="734" y="1047"/>
                    </a:cubicBezTo>
                    <a:cubicBezTo>
                      <a:pt x="437" y="829"/>
                      <a:pt x="311" y="446"/>
                      <a:pt x="179" y="77"/>
                    </a:cubicBezTo>
                    <a:lnTo>
                      <a:pt x="173" y="57"/>
                    </a:lnTo>
                    <a:cubicBezTo>
                      <a:pt x="162" y="24"/>
                      <a:pt x="128" y="1"/>
                      <a:pt x="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5"/>
              <p:cNvSpPr/>
              <p:nvPr/>
            </p:nvSpPr>
            <p:spPr>
              <a:xfrm>
                <a:off x="2971457" y="3493839"/>
                <a:ext cx="135739" cy="82764"/>
              </a:xfrm>
              <a:custGeom>
                <a:avLst/>
                <a:gdLst/>
                <a:ahLst/>
                <a:cxnLst/>
                <a:rect l="l" t="t" r="r" b="b"/>
                <a:pathLst>
                  <a:path w="2014" h="1228" extrusionOk="0">
                    <a:moveTo>
                      <a:pt x="95" y="0"/>
                    </a:moveTo>
                    <a:cubicBezTo>
                      <a:pt x="75" y="0"/>
                      <a:pt x="55" y="7"/>
                      <a:pt x="40" y="19"/>
                    </a:cubicBezTo>
                    <a:cubicBezTo>
                      <a:pt x="7" y="52"/>
                      <a:pt x="0" y="105"/>
                      <a:pt x="33" y="138"/>
                    </a:cubicBezTo>
                    <a:cubicBezTo>
                      <a:pt x="522" y="693"/>
                      <a:pt x="1189" y="1076"/>
                      <a:pt x="1908" y="1228"/>
                    </a:cubicBezTo>
                    <a:lnTo>
                      <a:pt x="1928" y="1228"/>
                    </a:lnTo>
                    <a:cubicBezTo>
                      <a:pt x="1968" y="1228"/>
                      <a:pt x="2001" y="1201"/>
                      <a:pt x="2007" y="1162"/>
                    </a:cubicBezTo>
                    <a:cubicBezTo>
                      <a:pt x="2014" y="1115"/>
                      <a:pt x="1988" y="1076"/>
                      <a:pt x="1941" y="1063"/>
                    </a:cubicBezTo>
                    <a:cubicBezTo>
                      <a:pt x="1255" y="924"/>
                      <a:pt x="621" y="554"/>
                      <a:pt x="152" y="26"/>
                    </a:cubicBezTo>
                    <a:cubicBezTo>
                      <a:pt x="138" y="9"/>
                      <a:pt x="117" y="0"/>
                      <a:pt x="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5"/>
              <p:cNvSpPr/>
              <p:nvPr/>
            </p:nvSpPr>
            <p:spPr>
              <a:xfrm>
                <a:off x="2998550" y="3558066"/>
                <a:ext cx="69487" cy="48391"/>
              </a:xfrm>
              <a:custGeom>
                <a:avLst/>
                <a:gdLst/>
                <a:ahLst/>
                <a:cxnLst/>
                <a:rect l="l" t="t" r="r" b="b"/>
                <a:pathLst>
                  <a:path w="1031" h="718" extrusionOk="0">
                    <a:moveTo>
                      <a:pt x="92" y="1"/>
                    </a:moveTo>
                    <a:cubicBezTo>
                      <a:pt x="75" y="1"/>
                      <a:pt x="57" y="6"/>
                      <a:pt x="40" y="17"/>
                    </a:cubicBezTo>
                    <a:cubicBezTo>
                      <a:pt x="7" y="50"/>
                      <a:pt x="1" y="103"/>
                      <a:pt x="27" y="136"/>
                    </a:cubicBezTo>
                    <a:cubicBezTo>
                      <a:pt x="258" y="413"/>
                      <a:pt x="569" y="618"/>
                      <a:pt x="912" y="717"/>
                    </a:cubicBezTo>
                    <a:lnTo>
                      <a:pt x="938" y="717"/>
                    </a:lnTo>
                    <a:cubicBezTo>
                      <a:pt x="971" y="717"/>
                      <a:pt x="1004" y="697"/>
                      <a:pt x="1018" y="658"/>
                    </a:cubicBezTo>
                    <a:cubicBezTo>
                      <a:pt x="1031" y="618"/>
                      <a:pt x="1004" y="572"/>
                      <a:pt x="958" y="559"/>
                    </a:cubicBezTo>
                    <a:cubicBezTo>
                      <a:pt x="648" y="466"/>
                      <a:pt x="364" y="281"/>
                      <a:pt x="159" y="30"/>
                    </a:cubicBezTo>
                    <a:cubicBezTo>
                      <a:pt x="140" y="11"/>
                      <a:pt x="116" y="1"/>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5"/>
              <p:cNvSpPr/>
              <p:nvPr/>
            </p:nvSpPr>
            <p:spPr>
              <a:xfrm>
                <a:off x="3579290" y="3711658"/>
                <a:ext cx="17456" cy="75418"/>
              </a:xfrm>
              <a:custGeom>
                <a:avLst/>
                <a:gdLst/>
                <a:ahLst/>
                <a:cxnLst/>
                <a:rect l="l" t="t" r="r" b="b"/>
                <a:pathLst>
                  <a:path w="259" h="1119" extrusionOk="0">
                    <a:moveTo>
                      <a:pt x="94" y="0"/>
                    </a:moveTo>
                    <a:cubicBezTo>
                      <a:pt x="87" y="0"/>
                      <a:pt x="80" y="1"/>
                      <a:pt x="73" y="3"/>
                    </a:cubicBezTo>
                    <a:cubicBezTo>
                      <a:pt x="34" y="10"/>
                      <a:pt x="1" y="56"/>
                      <a:pt x="14" y="95"/>
                    </a:cubicBezTo>
                    <a:cubicBezTo>
                      <a:pt x="73" y="406"/>
                      <a:pt x="93" y="716"/>
                      <a:pt x="67" y="1026"/>
                    </a:cubicBezTo>
                    <a:cubicBezTo>
                      <a:pt x="60" y="1073"/>
                      <a:pt x="93" y="1112"/>
                      <a:pt x="139" y="1119"/>
                    </a:cubicBezTo>
                    <a:lnTo>
                      <a:pt x="146" y="1119"/>
                    </a:lnTo>
                    <a:cubicBezTo>
                      <a:pt x="192" y="1119"/>
                      <a:pt x="225" y="1086"/>
                      <a:pt x="232" y="1046"/>
                    </a:cubicBezTo>
                    <a:cubicBezTo>
                      <a:pt x="258" y="716"/>
                      <a:pt x="238" y="386"/>
                      <a:pt x="172" y="62"/>
                    </a:cubicBezTo>
                    <a:cubicBezTo>
                      <a:pt x="167" y="29"/>
                      <a:pt x="133" y="0"/>
                      <a:pt x="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5"/>
              <p:cNvSpPr/>
              <p:nvPr/>
            </p:nvSpPr>
            <p:spPr>
              <a:xfrm>
                <a:off x="1868273" y="1891801"/>
                <a:ext cx="467806" cy="18737"/>
              </a:xfrm>
              <a:custGeom>
                <a:avLst/>
                <a:gdLst/>
                <a:ahLst/>
                <a:cxnLst/>
                <a:rect l="l" t="t" r="r" b="b"/>
                <a:pathLst>
                  <a:path w="6941" h="278" extrusionOk="0">
                    <a:moveTo>
                      <a:pt x="139" y="0"/>
                    </a:moveTo>
                    <a:cubicBezTo>
                      <a:pt x="60" y="0"/>
                      <a:pt x="0" y="66"/>
                      <a:pt x="0" y="139"/>
                    </a:cubicBezTo>
                    <a:cubicBezTo>
                      <a:pt x="0" y="218"/>
                      <a:pt x="60" y="277"/>
                      <a:pt x="139" y="277"/>
                    </a:cubicBezTo>
                    <a:lnTo>
                      <a:pt x="6801" y="277"/>
                    </a:lnTo>
                    <a:cubicBezTo>
                      <a:pt x="6874" y="277"/>
                      <a:pt x="6940" y="218"/>
                      <a:pt x="6940" y="139"/>
                    </a:cubicBezTo>
                    <a:cubicBezTo>
                      <a:pt x="6940" y="66"/>
                      <a:pt x="6874" y="0"/>
                      <a:pt x="6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5"/>
              <p:cNvSpPr/>
              <p:nvPr/>
            </p:nvSpPr>
            <p:spPr>
              <a:xfrm>
                <a:off x="1697832" y="1891801"/>
                <a:ext cx="107297" cy="18737"/>
              </a:xfrm>
              <a:custGeom>
                <a:avLst/>
                <a:gdLst/>
                <a:ahLst/>
                <a:cxnLst/>
                <a:rect l="l" t="t" r="r" b="b"/>
                <a:pathLst>
                  <a:path w="1592" h="278" extrusionOk="0">
                    <a:moveTo>
                      <a:pt x="139" y="0"/>
                    </a:moveTo>
                    <a:cubicBezTo>
                      <a:pt x="66" y="0"/>
                      <a:pt x="0" y="66"/>
                      <a:pt x="0" y="139"/>
                    </a:cubicBezTo>
                    <a:cubicBezTo>
                      <a:pt x="0" y="218"/>
                      <a:pt x="66" y="277"/>
                      <a:pt x="139" y="277"/>
                    </a:cubicBezTo>
                    <a:lnTo>
                      <a:pt x="1453" y="277"/>
                    </a:lnTo>
                    <a:cubicBezTo>
                      <a:pt x="1532" y="277"/>
                      <a:pt x="1592" y="218"/>
                      <a:pt x="1592" y="139"/>
                    </a:cubicBezTo>
                    <a:cubicBezTo>
                      <a:pt x="1592" y="66"/>
                      <a:pt x="1532" y="0"/>
                      <a:pt x="1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5"/>
              <p:cNvSpPr/>
              <p:nvPr/>
            </p:nvSpPr>
            <p:spPr>
              <a:xfrm>
                <a:off x="2076051" y="1973618"/>
                <a:ext cx="260020" cy="18332"/>
              </a:xfrm>
              <a:custGeom>
                <a:avLst/>
                <a:gdLst/>
                <a:ahLst/>
                <a:cxnLst/>
                <a:rect l="l" t="t" r="r" b="b"/>
                <a:pathLst>
                  <a:path w="3858" h="272" extrusionOk="0">
                    <a:moveTo>
                      <a:pt x="133" y="1"/>
                    </a:moveTo>
                    <a:cubicBezTo>
                      <a:pt x="60" y="1"/>
                      <a:pt x="1" y="60"/>
                      <a:pt x="1" y="133"/>
                    </a:cubicBezTo>
                    <a:cubicBezTo>
                      <a:pt x="1" y="212"/>
                      <a:pt x="60" y="272"/>
                      <a:pt x="133" y="272"/>
                    </a:cubicBezTo>
                    <a:lnTo>
                      <a:pt x="3718" y="272"/>
                    </a:lnTo>
                    <a:cubicBezTo>
                      <a:pt x="3791" y="272"/>
                      <a:pt x="3857" y="212"/>
                      <a:pt x="3857" y="133"/>
                    </a:cubicBezTo>
                    <a:cubicBezTo>
                      <a:pt x="3857" y="60"/>
                      <a:pt x="3791" y="1"/>
                      <a:pt x="3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5"/>
              <p:cNvSpPr/>
              <p:nvPr/>
            </p:nvSpPr>
            <p:spPr>
              <a:xfrm>
                <a:off x="1697832" y="1973618"/>
                <a:ext cx="315151" cy="18332"/>
              </a:xfrm>
              <a:custGeom>
                <a:avLst/>
                <a:gdLst/>
                <a:ahLst/>
                <a:cxnLst/>
                <a:rect l="l" t="t" r="r" b="b"/>
                <a:pathLst>
                  <a:path w="4676" h="272" extrusionOk="0">
                    <a:moveTo>
                      <a:pt x="139" y="1"/>
                    </a:moveTo>
                    <a:cubicBezTo>
                      <a:pt x="66" y="1"/>
                      <a:pt x="0" y="60"/>
                      <a:pt x="0" y="133"/>
                    </a:cubicBezTo>
                    <a:cubicBezTo>
                      <a:pt x="0" y="212"/>
                      <a:pt x="66" y="272"/>
                      <a:pt x="139" y="272"/>
                    </a:cubicBezTo>
                    <a:lnTo>
                      <a:pt x="4537" y="272"/>
                    </a:lnTo>
                    <a:cubicBezTo>
                      <a:pt x="4616" y="272"/>
                      <a:pt x="4675" y="212"/>
                      <a:pt x="4675" y="133"/>
                    </a:cubicBezTo>
                    <a:cubicBezTo>
                      <a:pt x="4675" y="60"/>
                      <a:pt x="4616" y="1"/>
                      <a:pt x="45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5"/>
              <p:cNvSpPr/>
              <p:nvPr/>
            </p:nvSpPr>
            <p:spPr>
              <a:xfrm>
                <a:off x="2254108" y="2055099"/>
                <a:ext cx="81955" cy="18737"/>
              </a:xfrm>
              <a:custGeom>
                <a:avLst/>
                <a:gdLst/>
                <a:ahLst/>
                <a:cxnLst/>
                <a:rect l="l" t="t" r="r" b="b"/>
                <a:pathLst>
                  <a:path w="1216" h="278" extrusionOk="0">
                    <a:moveTo>
                      <a:pt x="132" y="0"/>
                    </a:moveTo>
                    <a:cubicBezTo>
                      <a:pt x="60" y="0"/>
                      <a:pt x="0" y="60"/>
                      <a:pt x="0" y="139"/>
                    </a:cubicBezTo>
                    <a:cubicBezTo>
                      <a:pt x="0" y="212"/>
                      <a:pt x="60" y="278"/>
                      <a:pt x="132" y="278"/>
                    </a:cubicBezTo>
                    <a:lnTo>
                      <a:pt x="1076" y="278"/>
                    </a:lnTo>
                    <a:cubicBezTo>
                      <a:pt x="1149" y="278"/>
                      <a:pt x="1215" y="212"/>
                      <a:pt x="1215" y="139"/>
                    </a:cubicBezTo>
                    <a:cubicBezTo>
                      <a:pt x="1215" y="60"/>
                      <a:pt x="1149" y="0"/>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5"/>
              <p:cNvSpPr/>
              <p:nvPr/>
            </p:nvSpPr>
            <p:spPr>
              <a:xfrm>
                <a:off x="1697832" y="2055099"/>
                <a:ext cx="518961" cy="18737"/>
              </a:xfrm>
              <a:custGeom>
                <a:avLst/>
                <a:gdLst/>
                <a:ahLst/>
                <a:cxnLst/>
                <a:rect l="l" t="t" r="r" b="b"/>
                <a:pathLst>
                  <a:path w="7700" h="278" extrusionOk="0">
                    <a:moveTo>
                      <a:pt x="139" y="0"/>
                    </a:moveTo>
                    <a:cubicBezTo>
                      <a:pt x="66" y="0"/>
                      <a:pt x="0" y="60"/>
                      <a:pt x="0" y="139"/>
                    </a:cubicBezTo>
                    <a:cubicBezTo>
                      <a:pt x="0" y="212"/>
                      <a:pt x="66" y="278"/>
                      <a:pt x="139" y="278"/>
                    </a:cubicBezTo>
                    <a:lnTo>
                      <a:pt x="7561" y="278"/>
                    </a:lnTo>
                    <a:cubicBezTo>
                      <a:pt x="7640" y="278"/>
                      <a:pt x="7699" y="212"/>
                      <a:pt x="7699" y="139"/>
                    </a:cubicBezTo>
                    <a:cubicBezTo>
                      <a:pt x="7699" y="60"/>
                      <a:pt x="7640" y="0"/>
                      <a:pt x="7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5"/>
              <p:cNvSpPr/>
              <p:nvPr/>
            </p:nvSpPr>
            <p:spPr>
              <a:xfrm>
                <a:off x="1927445" y="2136511"/>
                <a:ext cx="408631" cy="18737"/>
              </a:xfrm>
              <a:custGeom>
                <a:avLst/>
                <a:gdLst/>
                <a:ahLst/>
                <a:cxnLst/>
                <a:rect l="l" t="t" r="r" b="b"/>
                <a:pathLst>
                  <a:path w="6063" h="278" extrusionOk="0">
                    <a:moveTo>
                      <a:pt x="139" y="1"/>
                    </a:moveTo>
                    <a:cubicBezTo>
                      <a:pt x="67" y="1"/>
                      <a:pt x="0" y="67"/>
                      <a:pt x="0" y="139"/>
                    </a:cubicBezTo>
                    <a:cubicBezTo>
                      <a:pt x="0" y="219"/>
                      <a:pt x="67" y="278"/>
                      <a:pt x="139" y="278"/>
                    </a:cubicBezTo>
                    <a:lnTo>
                      <a:pt x="5923" y="278"/>
                    </a:lnTo>
                    <a:cubicBezTo>
                      <a:pt x="5996" y="278"/>
                      <a:pt x="6062" y="219"/>
                      <a:pt x="6062" y="139"/>
                    </a:cubicBezTo>
                    <a:cubicBezTo>
                      <a:pt x="6062" y="67"/>
                      <a:pt x="5996" y="1"/>
                      <a:pt x="5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5"/>
              <p:cNvSpPr/>
              <p:nvPr/>
            </p:nvSpPr>
            <p:spPr>
              <a:xfrm>
                <a:off x="1697832" y="2136511"/>
                <a:ext cx="137154" cy="18737"/>
              </a:xfrm>
              <a:custGeom>
                <a:avLst/>
                <a:gdLst/>
                <a:ahLst/>
                <a:cxnLst/>
                <a:rect l="l" t="t" r="r" b="b"/>
                <a:pathLst>
                  <a:path w="2035" h="278" extrusionOk="0">
                    <a:moveTo>
                      <a:pt x="139" y="1"/>
                    </a:moveTo>
                    <a:cubicBezTo>
                      <a:pt x="66" y="1"/>
                      <a:pt x="0" y="67"/>
                      <a:pt x="0" y="139"/>
                    </a:cubicBezTo>
                    <a:cubicBezTo>
                      <a:pt x="0" y="219"/>
                      <a:pt x="66" y="278"/>
                      <a:pt x="139" y="278"/>
                    </a:cubicBezTo>
                    <a:lnTo>
                      <a:pt x="1895" y="278"/>
                    </a:lnTo>
                    <a:cubicBezTo>
                      <a:pt x="1975" y="278"/>
                      <a:pt x="2034" y="219"/>
                      <a:pt x="2034" y="139"/>
                    </a:cubicBezTo>
                    <a:cubicBezTo>
                      <a:pt x="2034" y="67"/>
                      <a:pt x="1975" y="1"/>
                      <a:pt x="1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5"/>
              <p:cNvSpPr/>
              <p:nvPr/>
            </p:nvSpPr>
            <p:spPr>
              <a:xfrm>
                <a:off x="2076051" y="2218396"/>
                <a:ext cx="148274" cy="18332"/>
              </a:xfrm>
              <a:custGeom>
                <a:avLst/>
                <a:gdLst/>
                <a:ahLst/>
                <a:cxnLst/>
                <a:rect l="l" t="t" r="r" b="b"/>
                <a:pathLst>
                  <a:path w="2200" h="272" extrusionOk="0">
                    <a:moveTo>
                      <a:pt x="133" y="1"/>
                    </a:moveTo>
                    <a:cubicBezTo>
                      <a:pt x="60" y="1"/>
                      <a:pt x="1" y="60"/>
                      <a:pt x="1" y="133"/>
                    </a:cubicBezTo>
                    <a:cubicBezTo>
                      <a:pt x="1" y="212"/>
                      <a:pt x="60" y="271"/>
                      <a:pt x="133" y="271"/>
                    </a:cubicBezTo>
                    <a:lnTo>
                      <a:pt x="2061" y="271"/>
                    </a:lnTo>
                    <a:cubicBezTo>
                      <a:pt x="2140" y="271"/>
                      <a:pt x="2200" y="212"/>
                      <a:pt x="2200" y="133"/>
                    </a:cubicBezTo>
                    <a:cubicBezTo>
                      <a:pt x="2200" y="60"/>
                      <a:pt x="2140" y="1"/>
                      <a:pt x="2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5"/>
              <p:cNvSpPr/>
              <p:nvPr/>
            </p:nvSpPr>
            <p:spPr>
              <a:xfrm>
                <a:off x="1697832" y="2218396"/>
                <a:ext cx="329843" cy="18332"/>
              </a:xfrm>
              <a:custGeom>
                <a:avLst/>
                <a:gdLst/>
                <a:ahLst/>
                <a:cxnLst/>
                <a:rect l="l" t="t" r="r" b="b"/>
                <a:pathLst>
                  <a:path w="4894" h="272" extrusionOk="0">
                    <a:moveTo>
                      <a:pt x="139" y="1"/>
                    </a:moveTo>
                    <a:cubicBezTo>
                      <a:pt x="66" y="1"/>
                      <a:pt x="0" y="60"/>
                      <a:pt x="0" y="133"/>
                    </a:cubicBezTo>
                    <a:cubicBezTo>
                      <a:pt x="0" y="212"/>
                      <a:pt x="66" y="271"/>
                      <a:pt x="139" y="271"/>
                    </a:cubicBezTo>
                    <a:lnTo>
                      <a:pt x="4755" y="271"/>
                    </a:lnTo>
                    <a:cubicBezTo>
                      <a:pt x="4834" y="271"/>
                      <a:pt x="4893" y="212"/>
                      <a:pt x="4893" y="133"/>
                    </a:cubicBezTo>
                    <a:cubicBezTo>
                      <a:pt x="4893" y="60"/>
                      <a:pt x="4834" y="1"/>
                      <a:pt x="47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5"/>
              <p:cNvSpPr/>
              <p:nvPr/>
            </p:nvSpPr>
            <p:spPr>
              <a:xfrm>
                <a:off x="2925157" y="3032725"/>
                <a:ext cx="129134" cy="123337"/>
              </a:xfrm>
              <a:custGeom>
                <a:avLst/>
                <a:gdLst/>
                <a:ahLst/>
                <a:cxnLst/>
                <a:rect l="l" t="t" r="r" b="b"/>
                <a:pathLst>
                  <a:path w="1916" h="1830" extrusionOk="0">
                    <a:moveTo>
                      <a:pt x="542" y="1"/>
                    </a:moveTo>
                    <a:lnTo>
                      <a:pt x="0" y="1011"/>
                    </a:lnTo>
                    <a:lnTo>
                      <a:pt x="1552" y="1830"/>
                    </a:lnTo>
                    <a:lnTo>
                      <a:pt x="1915" y="582"/>
                    </a:lnTo>
                    <a:lnTo>
                      <a:pt x="5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5"/>
              <p:cNvSpPr/>
              <p:nvPr/>
            </p:nvSpPr>
            <p:spPr>
              <a:xfrm>
                <a:off x="3054218" y="3010080"/>
                <a:ext cx="163372" cy="150903"/>
              </a:xfrm>
              <a:custGeom>
                <a:avLst/>
                <a:gdLst/>
                <a:ahLst/>
                <a:cxnLst/>
                <a:rect l="l" t="t" r="r" b="b"/>
                <a:pathLst>
                  <a:path w="2424" h="2239" extrusionOk="0">
                    <a:moveTo>
                      <a:pt x="1908" y="0"/>
                    </a:moveTo>
                    <a:lnTo>
                      <a:pt x="0" y="918"/>
                    </a:lnTo>
                    <a:lnTo>
                      <a:pt x="548" y="2239"/>
                    </a:lnTo>
                    <a:lnTo>
                      <a:pt x="2423" y="1096"/>
                    </a:lnTo>
                    <a:lnTo>
                      <a:pt x="19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pic>
        <p:nvPicPr>
          <p:cNvPr id="4" name="Picture 3">
            <a:extLst>
              <a:ext uri="{FF2B5EF4-FFF2-40B4-BE49-F238E27FC236}">
                <a16:creationId xmlns:a16="http://schemas.microsoft.com/office/drawing/2014/main" id="{F583BD0F-C303-41C1-92CF-AF342E24C74F}"/>
              </a:ext>
            </a:extLst>
          </p:cNvPr>
          <p:cNvPicPr>
            <a:picLocks noChangeAspect="1"/>
          </p:cNvPicPr>
          <p:nvPr/>
        </p:nvPicPr>
        <p:blipFill>
          <a:blip r:embed="rId3"/>
          <a:stretch>
            <a:fillRect/>
          </a:stretch>
        </p:blipFill>
        <p:spPr>
          <a:xfrm>
            <a:off x="0" y="0"/>
            <a:ext cx="9144000" cy="5143500"/>
          </a:xfrm>
          <a:prstGeom prst="rect">
            <a:avLst/>
          </a:prstGeom>
        </p:spPr>
      </p:pic>
      <p:sp>
        <p:nvSpPr>
          <p:cNvPr id="2097" name="Google Shape;2097;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FF0000"/>
                </a:solidFill>
                <a:latin typeface="Days One" panose="020B0604020202020204" charset="0"/>
                <a:cs typeface="David Libre" panose="00000500000000000000" pitchFamily="2" charset="-79"/>
                <a:sym typeface="Days One"/>
              </a:rPr>
              <a:t>Contents</a:t>
            </a:r>
            <a:endParaRPr b="1" dirty="0">
              <a:solidFill>
                <a:srgbClr val="FF0000"/>
              </a:solidFill>
              <a:latin typeface="Days One" panose="020B0604020202020204" charset="0"/>
              <a:cs typeface="David Libre" panose="00000500000000000000" pitchFamily="2" charset="-79"/>
              <a:sym typeface="Days One"/>
            </a:endParaRPr>
          </a:p>
        </p:txBody>
      </p:sp>
      <p:graphicFrame>
        <p:nvGraphicFramePr>
          <p:cNvPr id="2098" name="Google Shape;2098;p36"/>
          <p:cNvGraphicFramePr/>
          <p:nvPr>
            <p:extLst>
              <p:ext uri="{D42A27DB-BD31-4B8C-83A1-F6EECF244321}">
                <p14:modId xmlns:p14="http://schemas.microsoft.com/office/powerpoint/2010/main" val="3359509508"/>
              </p:ext>
            </p:extLst>
          </p:nvPr>
        </p:nvGraphicFramePr>
        <p:xfrm>
          <a:off x="633940" y="963792"/>
          <a:ext cx="7466569" cy="2290697"/>
        </p:xfrm>
        <a:graphic>
          <a:graphicData uri="http://schemas.openxmlformats.org/drawingml/2006/table">
            <a:tbl>
              <a:tblPr>
                <a:noFill/>
                <a:tableStyleId>{901DFBFC-EABB-44BE-99D6-DDE0F8850BD6}</a:tableStyleId>
              </a:tblPr>
              <a:tblGrid>
                <a:gridCol w="4496696">
                  <a:extLst>
                    <a:ext uri="{9D8B030D-6E8A-4147-A177-3AD203B41FA5}">
                      <a16:colId xmlns:a16="http://schemas.microsoft.com/office/drawing/2014/main" val="20000"/>
                    </a:ext>
                  </a:extLst>
                </a:gridCol>
                <a:gridCol w="2969873">
                  <a:extLst>
                    <a:ext uri="{9D8B030D-6E8A-4147-A177-3AD203B41FA5}">
                      <a16:colId xmlns:a16="http://schemas.microsoft.com/office/drawing/2014/main" val="20001"/>
                    </a:ext>
                  </a:extLst>
                </a:gridCol>
              </a:tblGrid>
              <a:tr h="474602">
                <a:tc>
                  <a:txBody>
                    <a:bodyPr/>
                    <a:lstStyle/>
                    <a:p>
                      <a:pPr marL="0" lvl="0" indent="0" algn="l" rtl="0">
                        <a:spcBef>
                          <a:spcPts val="0"/>
                        </a:spcBef>
                        <a:spcAft>
                          <a:spcPts val="0"/>
                        </a:spcAft>
                        <a:buNone/>
                      </a:pPr>
                      <a:r>
                        <a:rPr lang="en" sz="1200" b="1" u="sng" dirty="0">
                          <a:solidFill>
                            <a:srgbClr val="FFC000"/>
                          </a:solidFill>
                          <a:latin typeface="Days One" panose="020B0604020202020204" charset="0"/>
                          <a:ea typeface="Days One"/>
                          <a:cs typeface="Days One"/>
                          <a:sym typeface="Days One"/>
                        </a:rPr>
                        <a:t>Introduction</a:t>
                      </a:r>
                      <a:endParaRPr sz="1200" b="1" u="sng" dirty="0">
                        <a:solidFill>
                          <a:srgbClr val="FFC000"/>
                        </a:solidFill>
                        <a:latin typeface="Days One" panose="020B0604020202020204" charset="0"/>
                        <a:ea typeface="Days One"/>
                        <a:cs typeface="Days One"/>
                        <a:sym typeface="Days One"/>
                      </a:endParaRPr>
                    </a:p>
                  </a:txBody>
                  <a:tcPr marL="91425" marR="91425" marT="0" marB="0"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endParaRPr sz="1000" dirty="0">
                        <a:solidFill>
                          <a:schemeClr val="dk1"/>
                        </a:solidFill>
                        <a:latin typeface="Days One" panose="020B0604020202020204" charset="0"/>
                        <a:ea typeface="Open Sans"/>
                        <a:cs typeface="Open Sans"/>
                        <a:sym typeface="Open Sans"/>
                      </a:endParaRPr>
                    </a:p>
                  </a:txBody>
                  <a:tcPr marL="91425" marR="91425" marT="0" marB="0"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r>
                        <a:rPr lang="en-US" sz="1200" b="1" i="0" u="sng" strike="noStrike" cap="none" dirty="0">
                          <a:solidFill>
                            <a:srgbClr val="FFC000"/>
                          </a:solidFill>
                          <a:latin typeface="Days One" panose="020B0604020202020204" charset="0"/>
                          <a:ea typeface="Arial"/>
                          <a:cs typeface="Arial"/>
                          <a:sym typeface="Arial"/>
                        </a:rPr>
                        <a:t>Types</a:t>
                      </a:r>
                      <a:r>
                        <a:rPr lang="en-US" sz="1200" b="1" i="0" u="none" strike="noStrike" cap="none" dirty="0">
                          <a:solidFill>
                            <a:srgbClr val="FFC000"/>
                          </a:solidFill>
                          <a:effectLst/>
                          <a:latin typeface="Days One" panose="020B0604020202020204" charset="0"/>
                          <a:ea typeface="Arial"/>
                          <a:cs typeface="Arial"/>
                          <a:sym typeface="Arial"/>
                        </a:rPr>
                        <a:t> </a:t>
                      </a:r>
                      <a:r>
                        <a:rPr lang="en-US" sz="1200" b="1" i="0" u="sng" strike="noStrike" cap="none" dirty="0">
                          <a:solidFill>
                            <a:srgbClr val="FFC000"/>
                          </a:solidFill>
                          <a:latin typeface="Days One" panose="020B0604020202020204" charset="0"/>
                          <a:ea typeface="Arial"/>
                          <a:cs typeface="Arial"/>
                          <a:sym typeface="Arial"/>
                        </a:rPr>
                        <a:t>of stock market cybersecurity attacks</a:t>
                      </a:r>
                    </a:p>
                    <a:p>
                      <a:pPr marL="0" lvl="0" indent="0" algn="l" rtl="0">
                        <a:spcBef>
                          <a:spcPts val="0"/>
                        </a:spcBef>
                        <a:spcAft>
                          <a:spcPts val="0"/>
                        </a:spcAft>
                        <a:buNone/>
                      </a:pPr>
                      <a:endParaRPr sz="1200" b="1" u="sng" dirty="0">
                        <a:solidFill>
                          <a:srgbClr val="FFC000"/>
                        </a:solidFill>
                        <a:latin typeface="Days One" panose="020B0604020202020204" charset="0"/>
                        <a:ea typeface="Days One"/>
                        <a:cs typeface="Days One"/>
                        <a:sym typeface="Days One"/>
                      </a:endParaRPr>
                    </a:p>
                  </a:txBody>
                  <a:tcPr marL="91425" marR="91425" marT="0" marB="0"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endParaRPr sz="1000" dirty="0">
                        <a:solidFill>
                          <a:schemeClr val="dk1"/>
                        </a:solidFill>
                        <a:latin typeface="Days One" panose="020B0604020202020204" charset="0"/>
                        <a:ea typeface="Open Sans"/>
                        <a:cs typeface="Open Sans"/>
                        <a:sym typeface="Open Sans"/>
                      </a:endParaRPr>
                    </a:p>
                  </a:txBody>
                  <a:tcPr marL="91425" marR="91425" marT="0" marB="0"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R="0" algn="l" rtl="0">
                        <a:lnSpc>
                          <a:spcPct val="100000"/>
                        </a:lnSpc>
                        <a:spcBef>
                          <a:spcPts val="0"/>
                        </a:spcBef>
                        <a:spcAft>
                          <a:spcPts val="0"/>
                        </a:spcAft>
                        <a:buClr>
                          <a:srgbClr val="000000"/>
                        </a:buClr>
                        <a:buFont typeface="Arial"/>
                      </a:pPr>
                      <a:r>
                        <a:rPr lang="en-US" sz="1200" b="1" i="0" u="sng" strike="noStrike" cap="none" dirty="0">
                          <a:solidFill>
                            <a:srgbClr val="FFC000"/>
                          </a:solidFill>
                          <a:latin typeface="Days One" panose="020B0604020202020204" charset="0"/>
                          <a:ea typeface="Arial"/>
                          <a:cs typeface="Arial"/>
                          <a:sym typeface="Arial"/>
                        </a:rPr>
                        <a:t>Impact of stock market cybersecurity attacks</a:t>
                      </a:r>
                    </a:p>
                  </a:txBody>
                  <a:tcPr marL="91425" marR="91425" marT="0" marB="0"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endParaRPr sz="1000" dirty="0">
                        <a:solidFill>
                          <a:schemeClr val="dk1"/>
                        </a:solidFill>
                        <a:latin typeface="Days One" panose="020B0604020202020204" charset="0"/>
                        <a:ea typeface="Open Sans"/>
                        <a:cs typeface="Open Sans"/>
                        <a:sym typeface="Open Sans"/>
                      </a:endParaRPr>
                    </a:p>
                  </a:txBody>
                  <a:tcPr marL="91425" marR="91425" marT="0" marB="0"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R="0" algn="l" rtl="0">
                        <a:lnSpc>
                          <a:spcPct val="100000"/>
                        </a:lnSpc>
                        <a:spcBef>
                          <a:spcPts val="0"/>
                        </a:spcBef>
                        <a:spcAft>
                          <a:spcPts val="0"/>
                        </a:spcAft>
                        <a:buClr>
                          <a:srgbClr val="000000"/>
                        </a:buClr>
                        <a:buFont typeface="Arial"/>
                      </a:pPr>
                      <a:r>
                        <a:rPr lang="en-US" sz="1200" b="1" i="0" u="sng" strike="noStrike" cap="none" dirty="0">
                          <a:solidFill>
                            <a:srgbClr val="FFC000"/>
                          </a:solidFill>
                          <a:latin typeface="Days One" panose="020B0604020202020204" charset="0"/>
                          <a:ea typeface="Arial"/>
                          <a:cs typeface="Arial"/>
                          <a:sym typeface="Arial"/>
                        </a:rPr>
                        <a:t>How to protect yourself from stock market cybersecurity attacks</a:t>
                      </a:r>
                    </a:p>
                  </a:txBody>
                  <a:tcPr marL="91425" marR="91425" marT="0" marB="0"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1600"/>
                        </a:spcAft>
                        <a:buNone/>
                      </a:pPr>
                      <a:endParaRPr sz="1000" dirty="0">
                        <a:solidFill>
                          <a:schemeClr val="dk1"/>
                        </a:solidFill>
                        <a:latin typeface="Days One" panose="020B0604020202020204" charset="0"/>
                        <a:ea typeface="Open Sans"/>
                        <a:cs typeface="Open Sans"/>
                        <a:sym typeface="Open Sans"/>
                      </a:endParaRPr>
                    </a:p>
                  </a:txBody>
                  <a:tcPr marL="91425" marR="91425" marT="0" marB="0"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r>
                        <a:rPr lang="en-IN" sz="1200" b="1" i="0" u="sng" strike="noStrike" cap="none" dirty="0">
                          <a:solidFill>
                            <a:srgbClr val="FFC000"/>
                          </a:solidFill>
                          <a:latin typeface="Days One" panose="020B0604020202020204" charset="0"/>
                          <a:ea typeface="Arial"/>
                          <a:cs typeface="Arial"/>
                          <a:sym typeface="Arial"/>
                        </a:rPr>
                        <a:t>Conclusion</a:t>
                      </a:r>
                      <a:r>
                        <a:rPr lang="en-IN" sz="1200" b="1" i="0" u="sng" strike="noStrike" cap="none" dirty="0">
                          <a:solidFill>
                            <a:srgbClr val="FFC000"/>
                          </a:solidFill>
                          <a:effectLst/>
                          <a:latin typeface="Days One" panose="020B0604020202020204" charset="0"/>
                          <a:ea typeface="Arial"/>
                          <a:cs typeface="Arial"/>
                          <a:sym typeface="Days One"/>
                        </a:rPr>
                        <a:t> and additional tips</a:t>
                      </a:r>
                      <a:endParaRPr lang="en-IN" sz="1200" b="1" i="0" u="none" strike="noStrike" cap="none" dirty="0">
                        <a:solidFill>
                          <a:srgbClr val="FFC000"/>
                        </a:solidFill>
                        <a:effectLst/>
                        <a:latin typeface="Days One" panose="020B0604020202020204" charset="0"/>
                        <a:ea typeface="Arial"/>
                        <a:cs typeface="Arial"/>
                        <a:sym typeface="Arial"/>
                      </a:endParaRPr>
                    </a:p>
                  </a:txBody>
                  <a:tcPr marL="91425" marR="91425" marT="0" marB="0"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sz="1000" dirty="0">
                        <a:solidFill>
                          <a:schemeClr val="dk1"/>
                        </a:solidFill>
                        <a:latin typeface="Days One" panose="020B0604020202020204" charset="0"/>
                        <a:ea typeface="Open Sans"/>
                        <a:cs typeface="Open Sans"/>
                        <a:sym typeface="Open Sans"/>
                      </a:endParaRPr>
                    </a:p>
                  </a:txBody>
                  <a:tcPr marL="91425" marR="91425" marT="0" marB="0"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200" b="1" dirty="0">
                          <a:solidFill>
                            <a:srgbClr val="FFC000"/>
                          </a:solidFill>
                          <a:latin typeface="Days One" panose="020B0604020202020204" charset="0"/>
                          <a:ea typeface="Days One"/>
                          <a:cs typeface="Days One"/>
                          <a:sym typeface="Days One"/>
                        </a:rPr>
                        <a:t>Editable presentation theme </a:t>
                      </a:r>
                      <a:endParaRPr sz="1200" b="1" dirty="0">
                        <a:solidFill>
                          <a:srgbClr val="FFC000"/>
                        </a:solidFill>
                        <a:latin typeface="Days One" panose="020B0604020202020204" charset="0"/>
                        <a:ea typeface="Days One"/>
                        <a:cs typeface="Days One"/>
                        <a:sym typeface="Days One"/>
                      </a:endParaRPr>
                    </a:p>
                  </a:txBody>
                  <a:tcPr marL="91425" marR="91425" marT="0" marB="0"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1600"/>
                        </a:spcAft>
                        <a:buNone/>
                      </a:pPr>
                      <a:endParaRPr sz="1000" dirty="0">
                        <a:solidFill>
                          <a:schemeClr val="dk1"/>
                        </a:solidFill>
                        <a:latin typeface="Days One" panose="020B0604020202020204" charset="0"/>
                        <a:ea typeface="Open Sans"/>
                        <a:cs typeface="Open Sans"/>
                        <a:sym typeface="Open Sans"/>
                      </a:endParaRPr>
                    </a:p>
                  </a:txBody>
                  <a:tcPr marL="91425" marR="91425" marT="0" marB="0"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pic>
        <p:nvPicPr>
          <p:cNvPr id="9" name="Picture 8">
            <a:extLst>
              <a:ext uri="{FF2B5EF4-FFF2-40B4-BE49-F238E27FC236}">
                <a16:creationId xmlns:a16="http://schemas.microsoft.com/office/drawing/2014/main" id="{ACEA89C9-8BA9-454D-AEB9-85A03F83A62E}"/>
              </a:ext>
            </a:extLst>
          </p:cNvPr>
          <p:cNvPicPr>
            <a:picLocks noChangeAspect="1"/>
          </p:cNvPicPr>
          <p:nvPr/>
        </p:nvPicPr>
        <p:blipFill>
          <a:blip r:embed="rId3">
            <a:alphaModFix/>
          </a:blip>
          <a:stretch>
            <a:fillRect/>
          </a:stretch>
        </p:blipFill>
        <p:spPr>
          <a:xfrm>
            <a:off x="0" y="0"/>
            <a:ext cx="9144000" cy="5143500"/>
          </a:xfrm>
          <a:prstGeom prst="rect">
            <a:avLst/>
          </a:prstGeom>
        </p:spPr>
      </p:pic>
      <p:sp>
        <p:nvSpPr>
          <p:cNvPr id="5" name="Title 4">
            <a:extLst>
              <a:ext uri="{FF2B5EF4-FFF2-40B4-BE49-F238E27FC236}">
                <a16:creationId xmlns:a16="http://schemas.microsoft.com/office/drawing/2014/main" id="{431DDE4F-E776-4123-AE31-EFDB3C43E6E5}"/>
              </a:ext>
            </a:extLst>
          </p:cNvPr>
          <p:cNvSpPr>
            <a:spLocks noGrp="1"/>
          </p:cNvSpPr>
          <p:nvPr>
            <p:ph type="title"/>
          </p:nvPr>
        </p:nvSpPr>
        <p:spPr>
          <a:xfrm>
            <a:off x="272161" y="544478"/>
            <a:ext cx="4558500" cy="1511400"/>
          </a:xfrm>
        </p:spPr>
        <p:txBody>
          <a:bodyPr/>
          <a:lstStyle/>
          <a:p>
            <a:r>
              <a:rPr lang="en-US" sz="1200" dirty="0">
                <a:solidFill>
                  <a:schemeClr val="bg1"/>
                </a:solidFill>
              </a:rPr>
              <a:t>The stock market is a complex and interconnected system, and as such, it is a prime target for cybersecurity attacks. Attackers can use a variety of methods to gain access to stock market data and systems, including phishing attacks, malware attacks, and denial-of-service attacks.</a:t>
            </a:r>
            <a:endParaRPr lang="en-IN" sz="1200" dirty="0">
              <a:solidFill>
                <a:schemeClr val="bg1"/>
              </a:solidFill>
            </a:endParaRPr>
          </a:p>
        </p:txBody>
      </p:sp>
      <p:sp>
        <p:nvSpPr>
          <p:cNvPr id="8" name="TextBox 7">
            <a:extLst>
              <a:ext uri="{FF2B5EF4-FFF2-40B4-BE49-F238E27FC236}">
                <a16:creationId xmlns:a16="http://schemas.microsoft.com/office/drawing/2014/main" id="{265AE1B4-CB1E-49D9-BD1C-366AC694B3D1}"/>
              </a:ext>
            </a:extLst>
          </p:cNvPr>
          <p:cNvSpPr txBox="1"/>
          <p:nvPr/>
        </p:nvSpPr>
        <p:spPr>
          <a:xfrm>
            <a:off x="272161" y="181720"/>
            <a:ext cx="2743200" cy="523220"/>
          </a:xfrm>
          <a:prstGeom prst="rect">
            <a:avLst/>
          </a:prstGeom>
          <a:noFill/>
        </p:spPr>
        <p:txBody>
          <a:bodyPr wrap="square" rtlCol="0">
            <a:spAutoFit/>
          </a:bodyPr>
          <a:lstStyle/>
          <a:p>
            <a:r>
              <a:rPr lang="en-IN" sz="2800" b="1" dirty="0">
                <a:solidFill>
                  <a:srgbClr val="FF0000"/>
                </a:solidFill>
                <a:latin typeface="Algerian" panose="04020705040A02060702" pitchFamily="82" charset="0"/>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31"/>
        <p:cNvGrpSpPr/>
        <p:nvPr/>
      </p:nvGrpSpPr>
      <p:grpSpPr>
        <a:xfrm>
          <a:off x="0" y="0"/>
          <a:ext cx="0" cy="0"/>
          <a:chOff x="0" y="0"/>
          <a:chExt cx="0" cy="0"/>
        </a:xfrm>
      </p:grpSpPr>
      <p:pic>
        <p:nvPicPr>
          <p:cNvPr id="4" name="Picture 3">
            <a:extLst>
              <a:ext uri="{FF2B5EF4-FFF2-40B4-BE49-F238E27FC236}">
                <a16:creationId xmlns:a16="http://schemas.microsoft.com/office/drawing/2014/main" id="{B0F8A613-8941-43FC-BFAC-D1A5E4090CD6}"/>
              </a:ext>
            </a:extLst>
          </p:cNvPr>
          <p:cNvPicPr>
            <a:picLocks noChangeAspect="1"/>
          </p:cNvPicPr>
          <p:nvPr/>
        </p:nvPicPr>
        <p:blipFill>
          <a:blip r:embed="rId3"/>
          <a:stretch>
            <a:fillRect/>
          </a:stretch>
        </p:blipFill>
        <p:spPr>
          <a:xfrm>
            <a:off x="30678" y="0"/>
            <a:ext cx="9144000" cy="5143500"/>
          </a:xfrm>
          <a:prstGeom prst="rect">
            <a:avLst/>
          </a:prstGeom>
        </p:spPr>
      </p:pic>
      <p:sp>
        <p:nvSpPr>
          <p:cNvPr id="2532" name="Google Shape;2532;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algn="l"/>
            <a:r>
              <a:rPr lang="en-US" sz="2400" b="1" i="0" dirty="0">
                <a:solidFill>
                  <a:srgbClr val="E3E3E3"/>
                </a:solidFill>
                <a:effectLst/>
                <a:latin typeface="Days One" panose="020B0604020202020204" charset="0"/>
              </a:rPr>
              <a:t>Types of stock market cybersecurity attacks</a:t>
            </a:r>
          </a:p>
        </p:txBody>
      </p:sp>
      <p:sp>
        <p:nvSpPr>
          <p:cNvPr id="6" name="Subtitle 5">
            <a:extLst>
              <a:ext uri="{FF2B5EF4-FFF2-40B4-BE49-F238E27FC236}">
                <a16:creationId xmlns:a16="http://schemas.microsoft.com/office/drawing/2014/main" id="{F185D08B-BA1D-4ED7-895E-8D4A2B8CF274}"/>
              </a:ext>
            </a:extLst>
          </p:cNvPr>
          <p:cNvSpPr>
            <a:spLocks noGrp="1"/>
          </p:cNvSpPr>
          <p:nvPr>
            <p:ph type="subTitle" idx="1"/>
          </p:nvPr>
        </p:nvSpPr>
        <p:spPr>
          <a:xfrm>
            <a:off x="720024" y="1017724"/>
            <a:ext cx="7703975" cy="3844731"/>
          </a:xfrm>
        </p:spPr>
        <p:txBody>
          <a:bodyPr/>
          <a:lstStyle/>
          <a:p>
            <a:pPr algn="l">
              <a:buClr>
                <a:srgbClr val="FF0000"/>
              </a:buClr>
              <a:buFont typeface="Wingdings" panose="05000000000000000000" pitchFamily="2" charset="2"/>
              <a:buChar char="q"/>
            </a:pPr>
            <a:r>
              <a:rPr lang="en-US" sz="1400" b="1" dirty="0">
                <a:solidFill>
                  <a:srgbClr val="FF0000"/>
                </a:solidFill>
                <a:latin typeface="Caladea" panose="02040503050406030204" pitchFamily="18" charset="0"/>
              </a:rPr>
              <a:t>Phishing Attacks</a:t>
            </a:r>
            <a:r>
              <a:rPr lang="en-US" sz="1400" dirty="0">
                <a:solidFill>
                  <a:schemeClr val="bg1"/>
                </a:solidFill>
                <a:latin typeface="Caladea" panose="02040503050406030204" pitchFamily="18" charset="0"/>
              </a:rPr>
              <a:t>: Phishing attacks are widespread and pose a significant threat to both individual investors and financial institutions. They target employees and investors, trying to steal sensitive information or compromise trading accounts.</a:t>
            </a:r>
          </a:p>
          <a:p>
            <a:pPr algn="l">
              <a:buClr>
                <a:srgbClr val="FF0000"/>
              </a:buClr>
              <a:buFont typeface="Wingdings" panose="05000000000000000000" pitchFamily="2" charset="2"/>
              <a:buChar char="q"/>
            </a:pPr>
            <a:r>
              <a:rPr lang="en-US" sz="1400" b="1" i="0" dirty="0">
                <a:solidFill>
                  <a:srgbClr val="FF0000"/>
                </a:solidFill>
                <a:effectLst/>
                <a:latin typeface="Caladea" panose="02040503050406030204" pitchFamily="18" charset="0"/>
              </a:rPr>
              <a:t>Ransomware Attacks</a:t>
            </a:r>
            <a:r>
              <a:rPr lang="en-US" sz="1400" i="0" dirty="0">
                <a:solidFill>
                  <a:schemeClr val="bg1"/>
                </a:solidFill>
                <a:effectLst/>
                <a:latin typeface="Caladea" panose="02040503050406030204" pitchFamily="18" charset="0"/>
              </a:rPr>
              <a:t>: Ransomware attacks have gained prominence in recent years and can have a severe impact on the stock market. They can lock up critical data and systems, leading to trading disruptions and potentially exposing sensitive financial information.</a:t>
            </a:r>
          </a:p>
          <a:p>
            <a:pPr algn="l">
              <a:buClr>
                <a:srgbClr val="FF0000"/>
              </a:buClr>
              <a:buFont typeface="Wingdings" panose="05000000000000000000" pitchFamily="2" charset="2"/>
              <a:buChar char="q"/>
            </a:pPr>
            <a:r>
              <a:rPr lang="en-US" sz="1400" b="1" dirty="0">
                <a:solidFill>
                  <a:srgbClr val="FF0000"/>
                </a:solidFill>
                <a:latin typeface="Caladea" panose="02040503050406030204" pitchFamily="18" charset="0"/>
              </a:rPr>
              <a:t>Malware Attacks</a:t>
            </a:r>
            <a:r>
              <a:rPr lang="en-US" sz="1400" dirty="0">
                <a:solidFill>
                  <a:schemeClr val="bg1"/>
                </a:solidFill>
                <a:latin typeface="Caladea" panose="02040503050406030204" pitchFamily="18" charset="0"/>
              </a:rPr>
              <a:t>: Malware attacks, including viruses, worms, and Trojans, are prevalent in the cybersecurity landscape. They can be used to steal data, manipulate trading algorithms, or conduct unauthorized transactions.</a:t>
            </a:r>
          </a:p>
          <a:p>
            <a:pPr algn="l">
              <a:buClr>
                <a:srgbClr val="FF0000"/>
              </a:buClr>
              <a:buFont typeface="Wingdings" panose="05000000000000000000" pitchFamily="2" charset="2"/>
              <a:buChar char="q"/>
            </a:pPr>
            <a:r>
              <a:rPr lang="en-US" sz="1400" b="1" dirty="0">
                <a:solidFill>
                  <a:srgbClr val="FF0000"/>
                </a:solidFill>
                <a:latin typeface="Caladea" panose="02040503050406030204" pitchFamily="18" charset="0"/>
              </a:rPr>
              <a:t>Data Manipulation and Market Manipulation</a:t>
            </a:r>
            <a:r>
              <a:rPr lang="en-US" sz="1400" dirty="0">
                <a:solidFill>
                  <a:schemeClr val="bg1"/>
                </a:solidFill>
                <a:latin typeface="Caladea" panose="02040503050406030204" pitchFamily="18" charset="0"/>
              </a:rPr>
              <a:t>: Manipulating financial data such as  stock prices and fraudulent trading activities</a:t>
            </a:r>
          </a:p>
          <a:p>
            <a:pPr algn="l">
              <a:buClr>
                <a:srgbClr val="FF0000"/>
              </a:buClr>
              <a:buFont typeface="Wingdings" panose="05000000000000000000" pitchFamily="2" charset="2"/>
              <a:buChar char="q"/>
            </a:pPr>
            <a:r>
              <a:rPr lang="en-US" sz="1400" b="1" dirty="0">
                <a:solidFill>
                  <a:srgbClr val="FF0000"/>
                </a:solidFill>
                <a:latin typeface="Caladea" panose="02040503050406030204" pitchFamily="18" charset="0"/>
              </a:rPr>
              <a:t>Insider Threats</a:t>
            </a:r>
            <a:r>
              <a:rPr lang="en-US" sz="1400" dirty="0">
                <a:solidFill>
                  <a:schemeClr val="bg1"/>
                </a:solidFill>
                <a:latin typeface="Caladea" panose="02040503050406030204" pitchFamily="18" charset="0"/>
              </a:rPr>
              <a:t>: Insider threats, while less common than some other attacks, can be particularly damaging as they involve individuals with authorized access to stock exchange systems. They can misuse their privileges to steal data or manipulate trading activities for personal gain.</a:t>
            </a:r>
          </a:p>
          <a:p>
            <a:pPr algn="l">
              <a:buClr>
                <a:srgbClr val="FF0000"/>
              </a:buClr>
              <a:buFont typeface="Wingdings" panose="05000000000000000000" pitchFamily="2" charset="2"/>
              <a:buChar char="q"/>
            </a:pPr>
            <a:r>
              <a:rPr lang="en-US" sz="1400" b="1" dirty="0">
                <a:solidFill>
                  <a:srgbClr val="FF0000"/>
                </a:solidFill>
                <a:latin typeface="Caladea" panose="02040503050406030204" pitchFamily="18" charset="0"/>
              </a:rPr>
              <a:t>Zero-Day Exploits</a:t>
            </a:r>
            <a:r>
              <a:rPr lang="en-US" sz="1400" dirty="0">
                <a:solidFill>
                  <a:schemeClr val="bg1"/>
                </a:solidFill>
                <a:latin typeface="Caladea" panose="02040503050406030204" pitchFamily="18" charset="0"/>
              </a:rPr>
              <a:t>: Attackers may target unpatched vulnerabilities in trading platforms, servers, or financial software to gain unauthorized access or disrupt operations.</a:t>
            </a:r>
          </a:p>
          <a:p>
            <a:pPr algn="l">
              <a:buClr>
                <a:srgbClr val="FF0000"/>
              </a:buClr>
              <a:buFont typeface="Wingdings" panose="05000000000000000000" pitchFamily="2" charset="2"/>
              <a:buChar char="q"/>
            </a:pPr>
            <a:endParaRPr lang="en-US" sz="1400" dirty="0">
              <a:solidFill>
                <a:schemeClr val="bg1"/>
              </a:solidFill>
              <a:latin typeface="Caladea" panose="02040503050406030204" pitchFamily="18" charset="0"/>
            </a:endParaRPr>
          </a:p>
          <a:p>
            <a:pPr marL="152400" indent="0" algn="l">
              <a:buClr>
                <a:srgbClr val="FF0000"/>
              </a:buClr>
            </a:pPr>
            <a:endParaRPr lang="en-US" sz="1400" dirty="0">
              <a:solidFill>
                <a:schemeClr val="bg1"/>
              </a:solidFill>
              <a:latin typeface="Caladea" panose="02040503050406030204" pitchFamily="18" charset="0"/>
            </a:endParaRPr>
          </a:p>
          <a:p>
            <a:pPr algn="l">
              <a:buClr>
                <a:srgbClr val="FF0000"/>
              </a:buClr>
              <a:buFont typeface="Wingdings" panose="05000000000000000000" pitchFamily="2" charset="2"/>
              <a:buChar char="q"/>
            </a:pPr>
            <a:endParaRPr lang="en-US" sz="1400" dirty="0">
              <a:solidFill>
                <a:schemeClr val="bg1"/>
              </a:solidFill>
              <a:latin typeface="Caladea" panose="020405030504060302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86"/>
        <p:cNvGrpSpPr/>
        <p:nvPr/>
      </p:nvGrpSpPr>
      <p:grpSpPr>
        <a:xfrm>
          <a:off x="0" y="0"/>
          <a:ext cx="0" cy="0"/>
          <a:chOff x="0" y="0"/>
          <a:chExt cx="0" cy="0"/>
        </a:xfrm>
      </p:grpSpPr>
      <p:pic>
        <p:nvPicPr>
          <p:cNvPr id="2" name="Picture 1">
            <a:extLst>
              <a:ext uri="{FF2B5EF4-FFF2-40B4-BE49-F238E27FC236}">
                <a16:creationId xmlns:a16="http://schemas.microsoft.com/office/drawing/2014/main" id="{ABA83E95-1D11-4715-B8FA-F5E032633671}"/>
              </a:ext>
            </a:extLst>
          </p:cNvPr>
          <p:cNvPicPr>
            <a:picLocks noChangeAspect="1"/>
          </p:cNvPicPr>
          <p:nvPr/>
        </p:nvPicPr>
        <p:blipFill>
          <a:blip r:embed="rId3"/>
          <a:stretch>
            <a:fillRect/>
          </a:stretch>
        </p:blipFill>
        <p:spPr>
          <a:xfrm>
            <a:off x="0" y="0"/>
            <a:ext cx="9144000" cy="5143500"/>
          </a:xfrm>
          <a:prstGeom prst="rect">
            <a:avLst/>
          </a:prstGeom>
        </p:spPr>
      </p:pic>
      <p:sp>
        <p:nvSpPr>
          <p:cNvPr id="2687" name="Google Shape;2687;p46"/>
          <p:cNvSpPr txBox="1">
            <a:spLocks noGrp="1"/>
          </p:cNvSpPr>
          <p:nvPr>
            <p:ph type="subTitle" idx="1"/>
          </p:nvPr>
        </p:nvSpPr>
        <p:spPr>
          <a:xfrm>
            <a:off x="1253224" y="1825100"/>
            <a:ext cx="2811000" cy="95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i="0" dirty="0">
                <a:solidFill>
                  <a:srgbClr val="FFC000"/>
                </a:solidFill>
                <a:effectLst/>
                <a:latin typeface="Days One" panose="020B0604020202020204" charset="0"/>
              </a:rPr>
              <a:t>Investors can lose money if their accounts are hacked or if their data is used to commit fraud.</a:t>
            </a:r>
            <a:endParaRPr b="1" dirty="0">
              <a:solidFill>
                <a:srgbClr val="FFC000"/>
              </a:solidFill>
              <a:latin typeface="Days One" panose="020B0604020202020204" charset="0"/>
            </a:endParaRPr>
          </a:p>
        </p:txBody>
      </p:sp>
      <p:sp>
        <p:nvSpPr>
          <p:cNvPr id="2688" name="Google Shape;2688;p46"/>
          <p:cNvSpPr txBox="1">
            <a:spLocks noGrp="1"/>
          </p:cNvSpPr>
          <p:nvPr>
            <p:ph type="subTitle" idx="2"/>
          </p:nvPr>
        </p:nvSpPr>
        <p:spPr>
          <a:xfrm>
            <a:off x="5265691" y="1793063"/>
            <a:ext cx="2811000" cy="95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i="0" dirty="0">
                <a:solidFill>
                  <a:srgbClr val="FFC000"/>
                </a:solidFill>
                <a:effectLst/>
                <a:latin typeface="Days One" panose="020B0604020202020204" charset="0"/>
              </a:rPr>
              <a:t>Businesses can suffer reputational damage if they are the victims of a successful stock market cybersecurity attack.</a:t>
            </a:r>
            <a:endParaRPr b="1" dirty="0">
              <a:solidFill>
                <a:srgbClr val="FFC000"/>
              </a:solidFill>
              <a:latin typeface="Days One" panose="020B0604020202020204" charset="0"/>
            </a:endParaRPr>
          </a:p>
        </p:txBody>
      </p:sp>
      <p:sp>
        <p:nvSpPr>
          <p:cNvPr id="2689" name="Google Shape;2689;p46"/>
          <p:cNvSpPr txBox="1">
            <a:spLocks noGrp="1"/>
          </p:cNvSpPr>
          <p:nvPr>
            <p:ph type="subTitle" idx="3"/>
          </p:nvPr>
        </p:nvSpPr>
        <p:spPr>
          <a:xfrm>
            <a:off x="1253224" y="3485675"/>
            <a:ext cx="2811000" cy="95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i="0" dirty="0">
                <a:solidFill>
                  <a:srgbClr val="FFC000"/>
                </a:solidFill>
                <a:effectLst/>
                <a:latin typeface="Days One" panose="020B0604020202020204" charset="0"/>
              </a:rPr>
              <a:t>Stock market cybersecurity attacks can disrupt stock trading, making it difficult or impossible for investors to buy and sell stocks.</a:t>
            </a:r>
            <a:endParaRPr b="1" dirty="0">
              <a:solidFill>
                <a:srgbClr val="FFC000"/>
              </a:solidFill>
              <a:latin typeface="Days One" panose="020B0604020202020204" charset="0"/>
            </a:endParaRPr>
          </a:p>
        </p:txBody>
      </p:sp>
      <p:sp>
        <p:nvSpPr>
          <p:cNvPr id="2690" name="Google Shape;2690;p46"/>
          <p:cNvSpPr txBox="1">
            <a:spLocks noGrp="1"/>
          </p:cNvSpPr>
          <p:nvPr>
            <p:ph type="subTitle" idx="4"/>
          </p:nvPr>
        </p:nvSpPr>
        <p:spPr>
          <a:xfrm>
            <a:off x="5079776" y="3485675"/>
            <a:ext cx="2811000" cy="95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i="0" dirty="0">
                <a:solidFill>
                  <a:srgbClr val="FFC000"/>
                </a:solidFill>
                <a:effectLst/>
                <a:latin typeface="Days One" panose="020B0604020202020204" charset="0"/>
              </a:rPr>
              <a:t>Stock market cybersecurity attacks can lead to economic instability by causing stock prices to fluctuate wildly or by disrupting the flow of capital.</a:t>
            </a:r>
            <a:endParaRPr b="1" dirty="0">
              <a:solidFill>
                <a:srgbClr val="FFC000"/>
              </a:solidFill>
              <a:latin typeface="Days One" panose="020B0604020202020204" charset="0"/>
            </a:endParaRPr>
          </a:p>
        </p:txBody>
      </p:sp>
      <p:sp>
        <p:nvSpPr>
          <p:cNvPr id="2691" name="Google Shape;2691;p46"/>
          <p:cNvSpPr txBox="1">
            <a:spLocks noGrp="1"/>
          </p:cNvSpPr>
          <p:nvPr>
            <p:ph type="subTitle" idx="5"/>
          </p:nvPr>
        </p:nvSpPr>
        <p:spPr>
          <a:xfrm>
            <a:off x="1253225" y="1455550"/>
            <a:ext cx="2811000" cy="4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1800" b="1" i="1" dirty="0">
                <a:solidFill>
                  <a:srgbClr val="FF0000"/>
                </a:solidFill>
                <a:effectLst/>
                <a:latin typeface="Days One" panose="020B0604020202020204" charset="0"/>
              </a:rPr>
              <a:t>Financial losses</a:t>
            </a:r>
            <a:endParaRPr sz="1800" b="1" i="1" dirty="0">
              <a:solidFill>
                <a:srgbClr val="FF0000"/>
              </a:solidFill>
              <a:latin typeface="Days One" panose="020B0604020202020204" charset="0"/>
            </a:endParaRPr>
          </a:p>
        </p:txBody>
      </p:sp>
      <p:sp>
        <p:nvSpPr>
          <p:cNvPr id="2692" name="Google Shape;2692;p46"/>
          <p:cNvSpPr txBox="1">
            <a:spLocks noGrp="1"/>
          </p:cNvSpPr>
          <p:nvPr>
            <p:ph type="subTitle" idx="6"/>
          </p:nvPr>
        </p:nvSpPr>
        <p:spPr>
          <a:xfrm>
            <a:off x="1253225" y="3116200"/>
            <a:ext cx="2811000" cy="4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1800" b="1" i="1" dirty="0">
                <a:solidFill>
                  <a:srgbClr val="FF0000"/>
                </a:solidFill>
                <a:effectLst/>
                <a:latin typeface="Days One" panose="020B0604020202020204" charset="0"/>
              </a:rPr>
              <a:t>Disruption to trading</a:t>
            </a:r>
            <a:endParaRPr sz="1800" b="1" i="1" dirty="0">
              <a:solidFill>
                <a:srgbClr val="FF0000"/>
              </a:solidFill>
              <a:latin typeface="Days One" panose="020B0604020202020204" charset="0"/>
            </a:endParaRPr>
          </a:p>
        </p:txBody>
      </p:sp>
      <p:sp>
        <p:nvSpPr>
          <p:cNvPr id="2693" name="Google Shape;2693;p46"/>
          <p:cNvSpPr txBox="1">
            <a:spLocks noGrp="1"/>
          </p:cNvSpPr>
          <p:nvPr>
            <p:ph type="subTitle" idx="7"/>
          </p:nvPr>
        </p:nvSpPr>
        <p:spPr>
          <a:xfrm>
            <a:off x="5079749" y="1455550"/>
            <a:ext cx="3182885" cy="4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1800" b="1" i="1" dirty="0">
                <a:solidFill>
                  <a:srgbClr val="FF0000"/>
                </a:solidFill>
                <a:effectLst/>
                <a:latin typeface="Days One" panose="020B0604020202020204" charset="0"/>
              </a:rPr>
              <a:t>Damage to reputation</a:t>
            </a:r>
            <a:endParaRPr sz="1800" b="1" i="1" dirty="0">
              <a:solidFill>
                <a:srgbClr val="FF0000"/>
              </a:solidFill>
              <a:latin typeface="Days One" panose="020B0604020202020204" charset="0"/>
            </a:endParaRPr>
          </a:p>
        </p:txBody>
      </p:sp>
      <p:sp>
        <p:nvSpPr>
          <p:cNvPr id="2694" name="Google Shape;2694;p46"/>
          <p:cNvSpPr txBox="1">
            <a:spLocks noGrp="1"/>
          </p:cNvSpPr>
          <p:nvPr>
            <p:ph type="subTitle" idx="8"/>
          </p:nvPr>
        </p:nvSpPr>
        <p:spPr>
          <a:xfrm>
            <a:off x="5079750" y="3116200"/>
            <a:ext cx="2811000" cy="4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1800" b="1" i="1" dirty="0">
                <a:solidFill>
                  <a:srgbClr val="FF0000"/>
                </a:solidFill>
                <a:effectLst/>
                <a:latin typeface="Days One" panose="020B0604020202020204" charset="0"/>
              </a:rPr>
              <a:t>Economic instability</a:t>
            </a:r>
            <a:endParaRPr sz="1800" b="1" i="1" dirty="0">
              <a:solidFill>
                <a:srgbClr val="FF0000"/>
              </a:solidFill>
              <a:latin typeface="Days One" panose="020B0604020202020204" charset="0"/>
            </a:endParaRPr>
          </a:p>
        </p:txBody>
      </p:sp>
      <p:sp>
        <p:nvSpPr>
          <p:cNvPr id="2695" name="Google Shape;2695;p46"/>
          <p:cNvSpPr txBox="1">
            <a:spLocks noGrp="1"/>
          </p:cNvSpPr>
          <p:nvPr>
            <p:ph type="title"/>
          </p:nvPr>
        </p:nvSpPr>
        <p:spPr>
          <a:xfrm>
            <a:off x="558635" y="1771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bg1"/>
                </a:solidFill>
              </a:rPr>
              <a:t>Impact of stock market cybersecurity attacks</a:t>
            </a:r>
            <a:endParaRPr sz="2000" b="1" dirty="0">
              <a:solidFill>
                <a:schemeClr val="bg1"/>
              </a:solidFill>
            </a:endParaRPr>
          </a:p>
        </p:txBody>
      </p:sp>
      <p:sp>
        <p:nvSpPr>
          <p:cNvPr id="3" name="TextBox 2">
            <a:extLst>
              <a:ext uri="{FF2B5EF4-FFF2-40B4-BE49-F238E27FC236}">
                <a16:creationId xmlns:a16="http://schemas.microsoft.com/office/drawing/2014/main" id="{C3541F4E-632F-47FF-B19A-67698B0FE6A2}"/>
              </a:ext>
            </a:extLst>
          </p:cNvPr>
          <p:cNvSpPr txBox="1"/>
          <p:nvPr/>
        </p:nvSpPr>
        <p:spPr>
          <a:xfrm>
            <a:off x="1043492" y="609786"/>
            <a:ext cx="6648226" cy="646331"/>
          </a:xfrm>
          <a:prstGeom prst="rect">
            <a:avLst/>
          </a:prstGeom>
          <a:noFill/>
        </p:spPr>
        <p:txBody>
          <a:bodyPr wrap="square" rtlCol="0">
            <a:spAutoFit/>
          </a:bodyPr>
          <a:lstStyle/>
          <a:p>
            <a:pPr algn="ctr"/>
            <a:r>
              <a:rPr lang="en-US" sz="1200" b="1" i="0" dirty="0">
                <a:solidFill>
                  <a:srgbClr val="FFC000"/>
                </a:solidFill>
                <a:effectLst/>
                <a:latin typeface="Days One" panose="020B0604020202020204" charset="0"/>
              </a:rPr>
              <a:t>Stock market cybersecurity attacks can have a significant impact on investors, businesses, and the economy as a whole. Some of the potential impacts of these attacks include:</a:t>
            </a:r>
            <a:endParaRPr lang="en-IN" sz="1200" b="1" dirty="0">
              <a:solidFill>
                <a:srgbClr val="FFC000"/>
              </a:solidFill>
              <a:latin typeface="Days One"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EEC93D-44D6-4BB8-98EF-C80AC65030E8}"/>
              </a:ext>
            </a:extLst>
          </p:cNvPr>
          <p:cNvPicPr>
            <a:picLocks noChangeAspect="1"/>
          </p:cNvPicPr>
          <p:nvPr/>
        </p:nvPicPr>
        <p:blipFill>
          <a:blip r:embed="rId2"/>
          <a:stretch>
            <a:fillRect/>
          </a:stretch>
        </p:blipFill>
        <p:spPr>
          <a:xfrm>
            <a:off x="1354" y="0"/>
            <a:ext cx="9141292" cy="5143500"/>
          </a:xfrm>
          <a:prstGeom prst="rect">
            <a:avLst/>
          </a:prstGeom>
        </p:spPr>
      </p:pic>
      <p:sp>
        <p:nvSpPr>
          <p:cNvPr id="3" name="TextBox 2">
            <a:extLst>
              <a:ext uri="{FF2B5EF4-FFF2-40B4-BE49-F238E27FC236}">
                <a16:creationId xmlns:a16="http://schemas.microsoft.com/office/drawing/2014/main" id="{2DB04C94-0237-42D3-8DC8-29C2120AFEFA}"/>
              </a:ext>
            </a:extLst>
          </p:cNvPr>
          <p:cNvSpPr txBox="1"/>
          <p:nvPr/>
        </p:nvSpPr>
        <p:spPr>
          <a:xfrm flipH="1">
            <a:off x="142537" y="139850"/>
            <a:ext cx="3504305" cy="369332"/>
          </a:xfrm>
          <a:prstGeom prst="rect">
            <a:avLst/>
          </a:prstGeom>
          <a:noFill/>
        </p:spPr>
        <p:txBody>
          <a:bodyPr wrap="square" rtlCol="0">
            <a:spAutoFit/>
          </a:bodyPr>
          <a:lstStyle/>
          <a:p>
            <a:r>
              <a:rPr lang="en-IN" sz="1800" b="1" i="1" dirty="0">
                <a:solidFill>
                  <a:schemeClr val="bg1"/>
                </a:solidFill>
                <a:latin typeface="Caladea" panose="02040503050406030204" pitchFamily="18" charset="0"/>
              </a:rPr>
              <a:t>ADONI GROUP INCIDENT</a:t>
            </a:r>
          </a:p>
        </p:txBody>
      </p:sp>
      <p:sp>
        <p:nvSpPr>
          <p:cNvPr id="6" name="TextBox 5">
            <a:extLst>
              <a:ext uri="{FF2B5EF4-FFF2-40B4-BE49-F238E27FC236}">
                <a16:creationId xmlns:a16="http://schemas.microsoft.com/office/drawing/2014/main" id="{A5DD67D5-EE96-4D10-9903-D714B2B54DF6}"/>
              </a:ext>
            </a:extLst>
          </p:cNvPr>
          <p:cNvSpPr txBox="1"/>
          <p:nvPr/>
        </p:nvSpPr>
        <p:spPr>
          <a:xfrm flipH="1">
            <a:off x="235255" y="825621"/>
            <a:ext cx="3879545" cy="738664"/>
          </a:xfrm>
          <a:prstGeom prst="rect">
            <a:avLst/>
          </a:prstGeom>
          <a:noFill/>
          <a:ln w="28575">
            <a:solidFill>
              <a:schemeClr val="tx2">
                <a:lumMod val="60000"/>
                <a:lumOff val="40000"/>
              </a:schemeClr>
            </a:solidFill>
          </a:ln>
        </p:spPr>
        <p:txBody>
          <a:bodyPr wrap="square" rtlCol="0">
            <a:spAutoFit/>
          </a:bodyPr>
          <a:lstStyle/>
          <a:p>
            <a:r>
              <a:rPr lang="en-IN" dirty="0">
                <a:solidFill>
                  <a:schemeClr val="bg1"/>
                </a:solidFill>
              </a:rPr>
              <a:t>Hindenburg Research – Short selling Forensic financial research company established in 2017 </a:t>
            </a:r>
          </a:p>
        </p:txBody>
      </p:sp>
      <p:sp>
        <p:nvSpPr>
          <p:cNvPr id="7" name="Arrow: Right 6">
            <a:extLst>
              <a:ext uri="{FF2B5EF4-FFF2-40B4-BE49-F238E27FC236}">
                <a16:creationId xmlns:a16="http://schemas.microsoft.com/office/drawing/2014/main" id="{004A2EF0-CC87-4498-85BE-77A76EEF1A71}"/>
              </a:ext>
            </a:extLst>
          </p:cNvPr>
          <p:cNvSpPr/>
          <p:nvPr/>
        </p:nvSpPr>
        <p:spPr>
          <a:xfrm>
            <a:off x="4394501" y="898263"/>
            <a:ext cx="1118795" cy="33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TextBox 8">
            <a:extLst>
              <a:ext uri="{FF2B5EF4-FFF2-40B4-BE49-F238E27FC236}">
                <a16:creationId xmlns:a16="http://schemas.microsoft.com/office/drawing/2014/main" id="{639B6CD1-928F-4815-B5C6-85F1BE201A29}"/>
              </a:ext>
            </a:extLst>
          </p:cNvPr>
          <p:cNvSpPr txBox="1"/>
          <p:nvPr/>
        </p:nvSpPr>
        <p:spPr>
          <a:xfrm>
            <a:off x="5552959" y="911117"/>
            <a:ext cx="3550023" cy="307777"/>
          </a:xfrm>
          <a:prstGeom prst="rect">
            <a:avLst/>
          </a:prstGeom>
          <a:noFill/>
        </p:spPr>
        <p:txBody>
          <a:bodyPr wrap="square" rtlCol="0">
            <a:spAutoFit/>
          </a:bodyPr>
          <a:lstStyle/>
          <a:p>
            <a:r>
              <a:rPr lang="en-IN" dirty="0">
                <a:solidFill>
                  <a:schemeClr val="bg1"/>
                </a:solidFill>
              </a:rPr>
              <a:t>Research on suspected fraud company</a:t>
            </a:r>
          </a:p>
        </p:txBody>
      </p:sp>
      <p:sp>
        <p:nvSpPr>
          <p:cNvPr id="10" name="TextBox 9">
            <a:extLst>
              <a:ext uri="{FF2B5EF4-FFF2-40B4-BE49-F238E27FC236}">
                <a16:creationId xmlns:a16="http://schemas.microsoft.com/office/drawing/2014/main" id="{437122C1-1ADD-49CD-998D-0585F41152B8}"/>
              </a:ext>
            </a:extLst>
          </p:cNvPr>
          <p:cNvSpPr txBox="1"/>
          <p:nvPr/>
        </p:nvSpPr>
        <p:spPr>
          <a:xfrm flipH="1">
            <a:off x="5869639" y="2364195"/>
            <a:ext cx="3203091" cy="523220"/>
          </a:xfrm>
          <a:prstGeom prst="rect">
            <a:avLst/>
          </a:prstGeom>
          <a:noFill/>
        </p:spPr>
        <p:txBody>
          <a:bodyPr wrap="square" rtlCol="0">
            <a:spAutoFit/>
          </a:bodyPr>
          <a:lstStyle/>
          <a:p>
            <a:r>
              <a:rPr lang="en-IN" dirty="0">
                <a:solidFill>
                  <a:schemeClr val="bg1"/>
                </a:solidFill>
              </a:rPr>
              <a:t>Report on social media, internet and other news reports</a:t>
            </a:r>
          </a:p>
        </p:txBody>
      </p:sp>
      <p:sp>
        <p:nvSpPr>
          <p:cNvPr id="11" name="TextBox 10">
            <a:extLst>
              <a:ext uri="{FF2B5EF4-FFF2-40B4-BE49-F238E27FC236}">
                <a16:creationId xmlns:a16="http://schemas.microsoft.com/office/drawing/2014/main" id="{A12F4E56-0E32-4F44-8F0B-21B4E4DF088F}"/>
              </a:ext>
            </a:extLst>
          </p:cNvPr>
          <p:cNvSpPr txBox="1"/>
          <p:nvPr/>
        </p:nvSpPr>
        <p:spPr>
          <a:xfrm>
            <a:off x="6667049" y="4078494"/>
            <a:ext cx="1753497" cy="307777"/>
          </a:xfrm>
          <a:prstGeom prst="rect">
            <a:avLst/>
          </a:prstGeom>
          <a:noFill/>
        </p:spPr>
        <p:txBody>
          <a:bodyPr wrap="square" rtlCol="0">
            <a:spAutoFit/>
          </a:bodyPr>
          <a:lstStyle/>
          <a:p>
            <a:r>
              <a:rPr lang="en-IN" dirty="0">
                <a:solidFill>
                  <a:schemeClr val="bg1"/>
                </a:solidFill>
              </a:rPr>
              <a:t>Shares decreases</a:t>
            </a:r>
          </a:p>
        </p:txBody>
      </p:sp>
      <p:sp>
        <p:nvSpPr>
          <p:cNvPr id="12" name="TextBox 11">
            <a:extLst>
              <a:ext uri="{FF2B5EF4-FFF2-40B4-BE49-F238E27FC236}">
                <a16:creationId xmlns:a16="http://schemas.microsoft.com/office/drawing/2014/main" id="{64B4EDA6-135E-4E75-9E9E-0A8E364EB620}"/>
              </a:ext>
            </a:extLst>
          </p:cNvPr>
          <p:cNvSpPr txBox="1"/>
          <p:nvPr/>
        </p:nvSpPr>
        <p:spPr>
          <a:xfrm flipH="1">
            <a:off x="3065262" y="4078494"/>
            <a:ext cx="1553128" cy="307777"/>
          </a:xfrm>
          <a:prstGeom prst="rect">
            <a:avLst/>
          </a:prstGeom>
          <a:noFill/>
        </p:spPr>
        <p:txBody>
          <a:bodyPr wrap="square" rtlCol="0">
            <a:spAutoFit/>
          </a:bodyPr>
          <a:lstStyle/>
          <a:p>
            <a:r>
              <a:rPr lang="en-IN" dirty="0">
                <a:solidFill>
                  <a:schemeClr val="bg1"/>
                </a:solidFill>
              </a:rPr>
              <a:t>Short selling</a:t>
            </a:r>
          </a:p>
        </p:txBody>
      </p:sp>
      <p:sp>
        <p:nvSpPr>
          <p:cNvPr id="13" name="TextBox 12">
            <a:extLst>
              <a:ext uri="{FF2B5EF4-FFF2-40B4-BE49-F238E27FC236}">
                <a16:creationId xmlns:a16="http://schemas.microsoft.com/office/drawing/2014/main" id="{1C01BB6D-99C5-45D9-BF12-AEA5BD8C6F26}"/>
              </a:ext>
            </a:extLst>
          </p:cNvPr>
          <p:cNvSpPr txBox="1"/>
          <p:nvPr/>
        </p:nvSpPr>
        <p:spPr>
          <a:xfrm flipH="1">
            <a:off x="1476152" y="1659910"/>
            <a:ext cx="837074" cy="369332"/>
          </a:xfrm>
          <a:prstGeom prst="rect">
            <a:avLst/>
          </a:prstGeom>
          <a:noFill/>
        </p:spPr>
        <p:txBody>
          <a:bodyPr wrap="square" rtlCol="0">
            <a:spAutoFit/>
          </a:bodyPr>
          <a:lstStyle/>
          <a:p>
            <a:r>
              <a:rPr lang="en-IN" sz="1800" dirty="0">
                <a:solidFill>
                  <a:schemeClr val="bg1"/>
                </a:solidFill>
              </a:rPr>
              <a:t>Profit</a:t>
            </a:r>
          </a:p>
        </p:txBody>
      </p:sp>
      <p:sp>
        <p:nvSpPr>
          <p:cNvPr id="14" name="Arrow: Down 13">
            <a:extLst>
              <a:ext uri="{FF2B5EF4-FFF2-40B4-BE49-F238E27FC236}">
                <a16:creationId xmlns:a16="http://schemas.microsoft.com/office/drawing/2014/main" id="{7AC80940-2BC7-4893-A9B2-451B44ECF4C9}"/>
              </a:ext>
            </a:extLst>
          </p:cNvPr>
          <p:cNvSpPr/>
          <p:nvPr/>
        </p:nvSpPr>
        <p:spPr>
          <a:xfrm>
            <a:off x="7272169" y="1366443"/>
            <a:ext cx="398033" cy="9562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5B48F109-04D2-4207-B6D6-323F104F4D70}"/>
              </a:ext>
            </a:extLst>
          </p:cNvPr>
          <p:cNvSpPr/>
          <p:nvPr/>
        </p:nvSpPr>
        <p:spPr>
          <a:xfrm>
            <a:off x="7319910" y="2977200"/>
            <a:ext cx="348270" cy="1030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Left 15">
            <a:extLst>
              <a:ext uri="{FF2B5EF4-FFF2-40B4-BE49-F238E27FC236}">
                <a16:creationId xmlns:a16="http://schemas.microsoft.com/office/drawing/2014/main" id="{66D1A783-F83B-4EDF-B0B9-FB6D89095CF2}"/>
              </a:ext>
            </a:extLst>
          </p:cNvPr>
          <p:cNvSpPr/>
          <p:nvPr/>
        </p:nvSpPr>
        <p:spPr>
          <a:xfrm>
            <a:off x="4618390" y="4008120"/>
            <a:ext cx="1553128" cy="4038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Left 17">
            <a:extLst>
              <a:ext uri="{FF2B5EF4-FFF2-40B4-BE49-F238E27FC236}">
                <a16:creationId xmlns:a16="http://schemas.microsoft.com/office/drawing/2014/main" id="{216DAB7C-452B-45C5-A02D-B90B644DDCE4}"/>
              </a:ext>
            </a:extLst>
          </p:cNvPr>
          <p:cNvSpPr/>
          <p:nvPr/>
        </p:nvSpPr>
        <p:spPr>
          <a:xfrm>
            <a:off x="5637007" y="1583568"/>
            <a:ext cx="1635162" cy="30777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2E23E769-AEF7-4450-862A-CA6101C9C7BD}"/>
              </a:ext>
            </a:extLst>
          </p:cNvPr>
          <p:cNvSpPr txBox="1"/>
          <p:nvPr/>
        </p:nvSpPr>
        <p:spPr>
          <a:xfrm>
            <a:off x="4197495" y="1596424"/>
            <a:ext cx="1990165" cy="307777"/>
          </a:xfrm>
          <a:prstGeom prst="rect">
            <a:avLst/>
          </a:prstGeom>
          <a:noFill/>
        </p:spPr>
        <p:txBody>
          <a:bodyPr wrap="square" rtlCol="0">
            <a:spAutoFit/>
          </a:bodyPr>
          <a:lstStyle/>
          <a:p>
            <a:r>
              <a:rPr lang="en-IN" dirty="0">
                <a:solidFill>
                  <a:schemeClr val="bg1"/>
                </a:solidFill>
              </a:rPr>
              <a:t>Investors</a:t>
            </a:r>
          </a:p>
        </p:txBody>
      </p:sp>
      <p:sp>
        <p:nvSpPr>
          <p:cNvPr id="20" name="Arrow: Bent 19">
            <a:extLst>
              <a:ext uri="{FF2B5EF4-FFF2-40B4-BE49-F238E27FC236}">
                <a16:creationId xmlns:a16="http://schemas.microsoft.com/office/drawing/2014/main" id="{E773FE0B-08D2-41E9-BB0C-9BBB675BE1C2}"/>
              </a:ext>
            </a:extLst>
          </p:cNvPr>
          <p:cNvSpPr/>
          <p:nvPr/>
        </p:nvSpPr>
        <p:spPr>
          <a:xfrm rot="16200000">
            <a:off x="1012439" y="2640702"/>
            <a:ext cx="2261404" cy="122973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Left 20">
            <a:extLst>
              <a:ext uri="{FF2B5EF4-FFF2-40B4-BE49-F238E27FC236}">
                <a16:creationId xmlns:a16="http://schemas.microsoft.com/office/drawing/2014/main" id="{5B88CC7F-B15A-47CA-B645-07CCD8D1FF5F}"/>
              </a:ext>
            </a:extLst>
          </p:cNvPr>
          <p:cNvSpPr/>
          <p:nvPr/>
        </p:nvSpPr>
        <p:spPr>
          <a:xfrm>
            <a:off x="2538805" y="1659910"/>
            <a:ext cx="1409583" cy="30777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Up 21">
            <a:extLst>
              <a:ext uri="{FF2B5EF4-FFF2-40B4-BE49-F238E27FC236}">
                <a16:creationId xmlns:a16="http://schemas.microsoft.com/office/drawing/2014/main" id="{12BCB06B-0FF1-40E9-B05E-4B4AF56A61EC}"/>
              </a:ext>
            </a:extLst>
          </p:cNvPr>
          <p:cNvSpPr/>
          <p:nvPr/>
        </p:nvSpPr>
        <p:spPr>
          <a:xfrm>
            <a:off x="1652141" y="1334803"/>
            <a:ext cx="301214" cy="3550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16818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B5EFE4-F499-473D-B21F-1CB55725E720}"/>
              </a:ext>
            </a:extLst>
          </p:cNvPr>
          <p:cNvPicPr>
            <a:picLocks noChangeAspect="1"/>
          </p:cNvPicPr>
          <p:nvPr/>
        </p:nvPicPr>
        <p:blipFill>
          <a:blip r:embed="rId2"/>
          <a:stretch>
            <a:fillRect/>
          </a:stretch>
        </p:blipFill>
        <p:spPr>
          <a:xfrm>
            <a:off x="1354" y="0"/>
            <a:ext cx="9141292" cy="5143500"/>
          </a:xfrm>
          <a:prstGeom prst="rect">
            <a:avLst/>
          </a:prstGeom>
        </p:spPr>
      </p:pic>
      <p:sp>
        <p:nvSpPr>
          <p:cNvPr id="3" name="TextBox 2">
            <a:extLst>
              <a:ext uri="{FF2B5EF4-FFF2-40B4-BE49-F238E27FC236}">
                <a16:creationId xmlns:a16="http://schemas.microsoft.com/office/drawing/2014/main" id="{53AFFF05-3918-430B-B954-FB830A21BD8E}"/>
              </a:ext>
            </a:extLst>
          </p:cNvPr>
          <p:cNvSpPr txBox="1"/>
          <p:nvPr/>
        </p:nvSpPr>
        <p:spPr>
          <a:xfrm>
            <a:off x="233979" y="322618"/>
            <a:ext cx="3506993" cy="523220"/>
          </a:xfrm>
          <a:prstGeom prst="rect">
            <a:avLst/>
          </a:prstGeom>
          <a:noFill/>
        </p:spPr>
        <p:txBody>
          <a:bodyPr wrap="square" rtlCol="0">
            <a:spAutoFit/>
          </a:bodyPr>
          <a:lstStyle/>
          <a:p>
            <a:r>
              <a:rPr lang="en-IN" b="1" dirty="0">
                <a:solidFill>
                  <a:schemeClr val="bg1"/>
                </a:solidFill>
              </a:rPr>
              <a:t>2 Year investigation on Advent group bonds more than shares</a:t>
            </a:r>
          </a:p>
        </p:txBody>
      </p:sp>
      <p:sp>
        <p:nvSpPr>
          <p:cNvPr id="5" name="TextBox 4">
            <a:extLst>
              <a:ext uri="{FF2B5EF4-FFF2-40B4-BE49-F238E27FC236}">
                <a16:creationId xmlns:a16="http://schemas.microsoft.com/office/drawing/2014/main" id="{A783C232-A0E3-4BC2-B54D-E1E953EAB89A}"/>
              </a:ext>
            </a:extLst>
          </p:cNvPr>
          <p:cNvSpPr txBox="1"/>
          <p:nvPr/>
        </p:nvSpPr>
        <p:spPr>
          <a:xfrm>
            <a:off x="226861" y="1012132"/>
            <a:ext cx="4647303" cy="523220"/>
          </a:xfrm>
          <a:prstGeom prst="rect">
            <a:avLst/>
          </a:prstGeom>
          <a:noFill/>
        </p:spPr>
        <p:txBody>
          <a:bodyPr wrap="square" rtlCol="0">
            <a:spAutoFit/>
          </a:bodyPr>
          <a:lstStyle/>
          <a:p>
            <a:r>
              <a:rPr lang="en-IN" dirty="0">
                <a:solidFill>
                  <a:schemeClr val="bg1"/>
                </a:solidFill>
              </a:rPr>
              <a:t>January 24, 2023 – Hindenburg Report – 106 Pages, 720 citations</a:t>
            </a:r>
          </a:p>
        </p:txBody>
      </p:sp>
      <p:pic>
        <p:nvPicPr>
          <p:cNvPr id="7" name="Picture 6">
            <a:extLst>
              <a:ext uri="{FF2B5EF4-FFF2-40B4-BE49-F238E27FC236}">
                <a16:creationId xmlns:a16="http://schemas.microsoft.com/office/drawing/2014/main" id="{2D1F4B68-5943-4B0C-AA92-7966D934B431}"/>
              </a:ext>
            </a:extLst>
          </p:cNvPr>
          <p:cNvPicPr>
            <a:picLocks noChangeAspect="1"/>
          </p:cNvPicPr>
          <p:nvPr/>
        </p:nvPicPr>
        <p:blipFill>
          <a:blip r:embed="rId3"/>
          <a:stretch>
            <a:fillRect/>
          </a:stretch>
        </p:blipFill>
        <p:spPr>
          <a:xfrm>
            <a:off x="4612915" y="725978"/>
            <a:ext cx="3115110" cy="1095528"/>
          </a:xfrm>
          <a:prstGeom prst="rect">
            <a:avLst/>
          </a:prstGeom>
          <a:ln w="12700">
            <a:solidFill>
              <a:schemeClr val="bg1"/>
            </a:solidFill>
          </a:ln>
          <a:effectLst>
            <a:innerShdw blurRad="63500" dist="50800" dir="13500000">
              <a:prstClr val="black">
                <a:alpha val="50000"/>
              </a:prstClr>
            </a:innerShdw>
          </a:effectLst>
        </p:spPr>
      </p:pic>
      <p:sp>
        <p:nvSpPr>
          <p:cNvPr id="8" name="TextBox 7">
            <a:extLst>
              <a:ext uri="{FF2B5EF4-FFF2-40B4-BE49-F238E27FC236}">
                <a16:creationId xmlns:a16="http://schemas.microsoft.com/office/drawing/2014/main" id="{41411772-2A71-4DBC-9A33-79E455396C14}"/>
              </a:ext>
            </a:extLst>
          </p:cNvPr>
          <p:cNvSpPr txBox="1"/>
          <p:nvPr/>
        </p:nvSpPr>
        <p:spPr>
          <a:xfrm flipH="1">
            <a:off x="233979" y="1596360"/>
            <a:ext cx="3601123" cy="954107"/>
          </a:xfrm>
          <a:prstGeom prst="rect">
            <a:avLst/>
          </a:prstGeom>
          <a:noFill/>
        </p:spPr>
        <p:txBody>
          <a:bodyPr wrap="square" rtlCol="0">
            <a:spAutoFit/>
          </a:bodyPr>
          <a:lstStyle/>
          <a:p>
            <a:r>
              <a:rPr lang="en-IN" dirty="0">
                <a:solidFill>
                  <a:schemeClr val="bg1"/>
                </a:solidFill>
              </a:rPr>
              <a:t>January 31,2023 – Stock started to decrease and lowered circuit</a:t>
            </a:r>
          </a:p>
          <a:p>
            <a:endParaRPr lang="en-IN" dirty="0">
              <a:solidFill>
                <a:schemeClr val="bg1"/>
              </a:solidFill>
            </a:endParaRPr>
          </a:p>
          <a:p>
            <a:r>
              <a:rPr lang="en-IN" dirty="0">
                <a:solidFill>
                  <a:schemeClr val="bg1"/>
                </a:solidFill>
              </a:rPr>
              <a:t>LIC and SBI – Crores and crores</a:t>
            </a:r>
          </a:p>
        </p:txBody>
      </p:sp>
      <p:sp>
        <p:nvSpPr>
          <p:cNvPr id="9" name="TextBox 8">
            <a:extLst>
              <a:ext uri="{FF2B5EF4-FFF2-40B4-BE49-F238E27FC236}">
                <a16:creationId xmlns:a16="http://schemas.microsoft.com/office/drawing/2014/main" id="{E9829197-7F2E-487C-8EE9-C54D37540549}"/>
              </a:ext>
            </a:extLst>
          </p:cNvPr>
          <p:cNvSpPr txBox="1"/>
          <p:nvPr/>
        </p:nvSpPr>
        <p:spPr>
          <a:xfrm>
            <a:off x="260872" y="2677980"/>
            <a:ext cx="3348317" cy="2246769"/>
          </a:xfrm>
          <a:prstGeom prst="rect">
            <a:avLst/>
          </a:prstGeom>
          <a:noFill/>
        </p:spPr>
        <p:txBody>
          <a:bodyPr wrap="square" rtlCol="0">
            <a:spAutoFit/>
          </a:bodyPr>
          <a:lstStyle/>
          <a:p>
            <a:r>
              <a:rPr lang="en-IN" dirty="0">
                <a:solidFill>
                  <a:schemeClr val="bg1"/>
                </a:solidFill>
              </a:rPr>
              <a:t>February 1, 2023- </a:t>
            </a:r>
            <a:r>
              <a:rPr lang="en-IN" b="0" i="0" dirty="0">
                <a:solidFill>
                  <a:schemeClr val="bg1"/>
                </a:solidFill>
                <a:effectLst/>
                <a:latin typeface="Georgia" panose="02040502050405020303" pitchFamily="18" charset="0"/>
              </a:rPr>
              <a:t>The Swiss investment bank </a:t>
            </a:r>
            <a:r>
              <a:rPr lang="en-US" b="0" i="0" dirty="0">
                <a:solidFill>
                  <a:schemeClr val="bg1"/>
                </a:solidFill>
                <a:effectLst/>
                <a:latin typeface="Georgia" panose="02040502050405020303" pitchFamily="18" charset="0"/>
              </a:rPr>
              <a:t>Credit Suisse has assigned zero lending value for bonds issued by Adani Group.</a:t>
            </a:r>
          </a:p>
          <a:p>
            <a:r>
              <a:rPr lang="en-US" dirty="0">
                <a:solidFill>
                  <a:schemeClr val="bg1"/>
                </a:solidFill>
                <a:latin typeface="Georgia" panose="02040502050405020303" pitchFamily="18" charset="0"/>
              </a:rPr>
              <a:t>70 – 80% to 0%</a:t>
            </a:r>
          </a:p>
          <a:p>
            <a:r>
              <a:rPr lang="en-US" b="0" i="0" dirty="0">
                <a:solidFill>
                  <a:schemeClr val="bg1"/>
                </a:solidFill>
                <a:effectLst/>
                <a:latin typeface="Georgia" panose="02040502050405020303" pitchFamily="18" charset="0"/>
              </a:rPr>
              <a:t>P</a:t>
            </a:r>
            <a:r>
              <a:rPr lang="en-US" dirty="0">
                <a:solidFill>
                  <a:schemeClr val="bg1"/>
                </a:solidFill>
                <a:latin typeface="Georgia" panose="02040502050405020303" pitchFamily="18" charset="0"/>
              </a:rPr>
              <a:t>rivate bank clients  - loans – collateral</a:t>
            </a:r>
          </a:p>
          <a:p>
            <a:r>
              <a:rPr lang="en-US" b="0" i="0" dirty="0">
                <a:solidFill>
                  <a:schemeClr val="bg1"/>
                </a:solidFill>
                <a:effectLst/>
                <a:latin typeface="Georgia" panose="02040502050405020303" pitchFamily="18" charset="0"/>
              </a:rPr>
              <a:t>New collateral or liquidate securities</a:t>
            </a:r>
          </a:p>
          <a:p>
            <a:r>
              <a:rPr lang="en-US" b="0" i="0" dirty="0">
                <a:solidFill>
                  <a:schemeClr val="bg1"/>
                </a:solidFill>
                <a:effectLst/>
                <a:latin typeface="Georgia" panose="02040502050405020303" pitchFamily="18" charset="0"/>
              </a:rPr>
              <a:t> </a:t>
            </a:r>
          </a:p>
          <a:p>
            <a:endParaRPr lang="en-IN" dirty="0">
              <a:solidFill>
                <a:schemeClr val="bg1"/>
              </a:solidFill>
            </a:endParaRPr>
          </a:p>
          <a:p>
            <a:endParaRPr lang="en-IN" dirty="0">
              <a:solidFill>
                <a:schemeClr val="bg1"/>
              </a:solidFill>
            </a:endParaRPr>
          </a:p>
        </p:txBody>
      </p:sp>
      <p:sp>
        <p:nvSpPr>
          <p:cNvPr id="11" name="TextBox 10">
            <a:extLst>
              <a:ext uri="{FF2B5EF4-FFF2-40B4-BE49-F238E27FC236}">
                <a16:creationId xmlns:a16="http://schemas.microsoft.com/office/drawing/2014/main" id="{6E029C2A-3207-4F3A-830C-267D64304734}"/>
              </a:ext>
            </a:extLst>
          </p:cNvPr>
          <p:cNvSpPr txBox="1"/>
          <p:nvPr/>
        </p:nvSpPr>
        <p:spPr>
          <a:xfrm>
            <a:off x="4612915" y="2031649"/>
            <a:ext cx="3115110" cy="1815882"/>
          </a:xfrm>
          <a:prstGeom prst="rect">
            <a:avLst/>
          </a:prstGeom>
          <a:noFill/>
        </p:spPr>
        <p:txBody>
          <a:bodyPr wrap="square" rtlCol="0">
            <a:spAutoFit/>
          </a:bodyPr>
          <a:lstStyle/>
          <a:p>
            <a:r>
              <a:rPr lang="en-IN" dirty="0">
                <a:solidFill>
                  <a:schemeClr val="bg1"/>
                </a:solidFill>
              </a:rPr>
              <a:t>The company keeps 75% of the shares to itself and remaining 25% of the shares are mostly with Mauritius based shell companies.</a:t>
            </a:r>
          </a:p>
          <a:p>
            <a:r>
              <a:rPr lang="en-IN" dirty="0">
                <a:solidFill>
                  <a:schemeClr val="bg1"/>
                </a:solidFill>
              </a:rPr>
              <a:t>These companies invest and create artificial demand to increase share prices.</a:t>
            </a:r>
          </a:p>
          <a:p>
            <a:endParaRPr lang="en-IN" dirty="0">
              <a:solidFill>
                <a:schemeClr val="bg1"/>
              </a:solidFill>
            </a:endParaRPr>
          </a:p>
        </p:txBody>
      </p:sp>
      <p:pic>
        <p:nvPicPr>
          <p:cNvPr id="15" name="Picture 14">
            <a:extLst>
              <a:ext uri="{FF2B5EF4-FFF2-40B4-BE49-F238E27FC236}">
                <a16:creationId xmlns:a16="http://schemas.microsoft.com/office/drawing/2014/main" id="{92EE67E5-BC8F-4D94-BD92-B61024FF44DE}"/>
              </a:ext>
            </a:extLst>
          </p:cNvPr>
          <p:cNvPicPr>
            <a:picLocks noChangeAspect="1"/>
          </p:cNvPicPr>
          <p:nvPr/>
        </p:nvPicPr>
        <p:blipFill>
          <a:blip r:embed="rId4"/>
          <a:stretch>
            <a:fillRect/>
          </a:stretch>
        </p:blipFill>
        <p:spPr>
          <a:xfrm>
            <a:off x="4701340" y="3665018"/>
            <a:ext cx="3295446" cy="1379205"/>
          </a:xfrm>
          <a:prstGeom prst="rect">
            <a:avLst/>
          </a:prstGeom>
        </p:spPr>
      </p:pic>
    </p:spTree>
    <p:extLst>
      <p:ext uri="{BB962C8B-B14F-4D97-AF65-F5344CB8AC3E}">
        <p14:creationId xmlns:p14="http://schemas.microsoft.com/office/powerpoint/2010/main" val="2804982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30509A-2345-4154-8AAA-EE0457D271A4}"/>
              </a:ext>
            </a:extLst>
          </p:cNvPr>
          <p:cNvPicPr>
            <a:picLocks noChangeAspect="1"/>
          </p:cNvPicPr>
          <p:nvPr/>
        </p:nvPicPr>
        <p:blipFill>
          <a:blip r:embed="rId2"/>
          <a:stretch>
            <a:fillRect/>
          </a:stretch>
        </p:blipFill>
        <p:spPr>
          <a:xfrm>
            <a:off x="1354" y="0"/>
            <a:ext cx="9141292" cy="5143500"/>
          </a:xfrm>
          <a:prstGeom prst="rect">
            <a:avLst/>
          </a:prstGeom>
        </p:spPr>
      </p:pic>
      <p:sp>
        <p:nvSpPr>
          <p:cNvPr id="4" name="TextBox 3">
            <a:extLst>
              <a:ext uri="{FF2B5EF4-FFF2-40B4-BE49-F238E27FC236}">
                <a16:creationId xmlns:a16="http://schemas.microsoft.com/office/drawing/2014/main" id="{56B81C70-8721-4F9E-8FB6-ADB69647749E}"/>
              </a:ext>
            </a:extLst>
          </p:cNvPr>
          <p:cNvSpPr txBox="1"/>
          <p:nvPr/>
        </p:nvSpPr>
        <p:spPr>
          <a:xfrm flipH="1">
            <a:off x="906331" y="462579"/>
            <a:ext cx="3665669" cy="1384995"/>
          </a:xfrm>
          <a:prstGeom prst="rect">
            <a:avLst/>
          </a:prstGeom>
          <a:noFill/>
        </p:spPr>
        <p:txBody>
          <a:bodyPr wrap="square" rtlCol="0">
            <a:spAutoFit/>
          </a:bodyPr>
          <a:lstStyle/>
          <a:p>
            <a:r>
              <a:rPr lang="en-IN" dirty="0">
                <a:solidFill>
                  <a:schemeClr val="bg1"/>
                </a:solidFill>
              </a:rPr>
              <a:t>Adani gave 413 pages reply to Hindenburg allegations and told that 65 of 88 questions that were assigned had answers were public</a:t>
            </a:r>
          </a:p>
          <a:p>
            <a:r>
              <a:rPr lang="en-IN" dirty="0">
                <a:solidFill>
                  <a:schemeClr val="bg1"/>
                </a:solidFill>
              </a:rPr>
              <a:t>But what ever the company answered it had no effect q</a:t>
            </a:r>
          </a:p>
        </p:txBody>
      </p:sp>
      <p:sp>
        <p:nvSpPr>
          <p:cNvPr id="5" name="TextBox 4">
            <a:extLst>
              <a:ext uri="{FF2B5EF4-FFF2-40B4-BE49-F238E27FC236}">
                <a16:creationId xmlns:a16="http://schemas.microsoft.com/office/drawing/2014/main" id="{C2E8ED3E-2629-44CD-941D-D9856E46CA7F}"/>
              </a:ext>
            </a:extLst>
          </p:cNvPr>
          <p:cNvSpPr txBox="1"/>
          <p:nvPr/>
        </p:nvSpPr>
        <p:spPr>
          <a:xfrm>
            <a:off x="906331" y="1895182"/>
            <a:ext cx="2075275" cy="523220"/>
          </a:xfrm>
          <a:prstGeom prst="rect">
            <a:avLst/>
          </a:prstGeom>
          <a:noFill/>
        </p:spPr>
        <p:txBody>
          <a:bodyPr wrap="square" rtlCol="0">
            <a:spAutoFit/>
          </a:bodyPr>
          <a:lstStyle/>
          <a:p>
            <a:r>
              <a:rPr lang="en-IN" dirty="0">
                <a:solidFill>
                  <a:schemeClr val="bg1"/>
                </a:solidFill>
              </a:rPr>
              <a:t>Gautham Advani- 3</a:t>
            </a:r>
            <a:r>
              <a:rPr lang="en-IN" baseline="30000" dirty="0">
                <a:solidFill>
                  <a:schemeClr val="bg1"/>
                </a:solidFill>
              </a:rPr>
              <a:t>rd</a:t>
            </a:r>
            <a:r>
              <a:rPr lang="en-IN" dirty="0">
                <a:solidFill>
                  <a:schemeClr val="bg1"/>
                </a:solidFill>
              </a:rPr>
              <a:t> Richest to 10</a:t>
            </a:r>
            <a:r>
              <a:rPr lang="en-IN" baseline="30000" dirty="0">
                <a:solidFill>
                  <a:schemeClr val="bg1"/>
                </a:solidFill>
              </a:rPr>
              <a:t>th</a:t>
            </a:r>
            <a:r>
              <a:rPr lang="en-IN" dirty="0">
                <a:solidFill>
                  <a:schemeClr val="bg1"/>
                </a:solidFill>
              </a:rPr>
              <a:t> richest</a:t>
            </a:r>
          </a:p>
        </p:txBody>
      </p:sp>
      <p:sp>
        <p:nvSpPr>
          <p:cNvPr id="6" name="TextBox 5">
            <a:extLst>
              <a:ext uri="{FF2B5EF4-FFF2-40B4-BE49-F238E27FC236}">
                <a16:creationId xmlns:a16="http://schemas.microsoft.com/office/drawing/2014/main" id="{99503B7F-3CB2-42F2-A52F-B5BE32E9421F}"/>
              </a:ext>
            </a:extLst>
          </p:cNvPr>
          <p:cNvSpPr txBox="1"/>
          <p:nvPr/>
        </p:nvSpPr>
        <p:spPr>
          <a:xfrm>
            <a:off x="992392" y="2451813"/>
            <a:ext cx="4507454" cy="2893100"/>
          </a:xfrm>
          <a:prstGeom prst="rect">
            <a:avLst/>
          </a:prstGeom>
          <a:noFill/>
          <a:ln w="9525">
            <a:solidFill>
              <a:schemeClr val="bg1"/>
            </a:solidFill>
          </a:ln>
        </p:spPr>
        <p:txBody>
          <a:bodyPr wrap="square" rtlCol="0">
            <a:spAutoFit/>
          </a:bodyPr>
          <a:lstStyle/>
          <a:p>
            <a:r>
              <a:rPr lang="en-US" dirty="0">
                <a:solidFill>
                  <a:schemeClr val="bg1"/>
                </a:solidFill>
              </a:rPr>
              <a:t>G. </a:t>
            </a:r>
            <a:r>
              <a:rPr lang="en-US" dirty="0" err="1">
                <a:solidFill>
                  <a:schemeClr val="bg1"/>
                </a:solidFill>
              </a:rPr>
              <a:t>Srikrishna</a:t>
            </a:r>
            <a:r>
              <a:rPr lang="en-US" dirty="0">
                <a:solidFill>
                  <a:schemeClr val="bg1"/>
                </a:solidFill>
              </a:rPr>
              <a:t> alias </a:t>
            </a:r>
            <a:r>
              <a:rPr lang="en-US" dirty="0" err="1">
                <a:solidFill>
                  <a:schemeClr val="bg1"/>
                </a:solidFill>
              </a:rPr>
              <a:t>Sriki</a:t>
            </a:r>
            <a:r>
              <a:rPr lang="en-US" dirty="0">
                <a:solidFill>
                  <a:schemeClr val="bg1"/>
                </a:solidFill>
              </a:rPr>
              <a:t>, 24, the alleged international hacker from Bengaluru, had hacked into the office computers of Udupi Power Corporation Ltd owned by Ada</a:t>
            </a:r>
            <a:r>
              <a:rPr lang="en-US" b="0" i="0" dirty="0">
                <a:solidFill>
                  <a:schemeClr val="bg1"/>
                </a:solidFill>
                <a:effectLst/>
                <a:latin typeface="Montserrat" panose="00000500000000000000" pitchFamily="2" charset="0"/>
              </a:rPr>
              <a:t>ni Power of Ahmedaba</a:t>
            </a:r>
            <a:r>
              <a:rPr lang="en-US" dirty="0">
                <a:solidFill>
                  <a:schemeClr val="bg1"/>
                </a:solidFill>
                <a:latin typeface="Montserrat" panose="00000500000000000000" pitchFamily="2" charset="0"/>
              </a:rPr>
              <a:t>d, Gujarat and demanded 300 bitcoins to undo the damage caused</a:t>
            </a:r>
            <a:r>
              <a:rPr lang="en-US" b="0" i="0" dirty="0">
                <a:solidFill>
                  <a:schemeClr val="bg1"/>
                </a:solidFill>
                <a:effectLst/>
                <a:latin typeface="Montserrat" panose="00000500000000000000" pitchFamily="2" charset="0"/>
              </a:rPr>
              <a:t>. Then he was reported to the cyber crime wing of CID.</a:t>
            </a:r>
          </a:p>
          <a:p>
            <a:endParaRPr lang="en-US" dirty="0">
              <a:solidFill>
                <a:schemeClr val="bg1"/>
              </a:solidFill>
              <a:latin typeface="Montserrat" panose="00000500000000000000" pitchFamily="2" charset="0"/>
            </a:endParaRPr>
          </a:p>
          <a:p>
            <a:r>
              <a:rPr lang="en-US" dirty="0">
                <a:solidFill>
                  <a:schemeClr val="bg1"/>
                </a:solidFill>
                <a:latin typeface="Montserrat" panose="00000500000000000000" pitchFamily="2" charset="0"/>
              </a:rPr>
              <a:t>Many cyber attacks caused the data leakages of the company and leading to the overall downfall of the Advani Company</a:t>
            </a:r>
            <a:br>
              <a:rPr lang="en-US" dirty="0">
                <a:solidFill>
                  <a:schemeClr val="bg1"/>
                </a:solidFill>
              </a:rPr>
            </a:b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2720243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4"/>
        <p:cNvGrpSpPr/>
        <p:nvPr/>
      </p:nvGrpSpPr>
      <p:grpSpPr>
        <a:xfrm>
          <a:off x="0" y="0"/>
          <a:ext cx="0" cy="0"/>
          <a:chOff x="0" y="0"/>
          <a:chExt cx="0" cy="0"/>
        </a:xfrm>
      </p:grpSpPr>
      <p:pic>
        <p:nvPicPr>
          <p:cNvPr id="2" name="Picture 1">
            <a:extLst>
              <a:ext uri="{FF2B5EF4-FFF2-40B4-BE49-F238E27FC236}">
                <a16:creationId xmlns:a16="http://schemas.microsoft.com/office/drawing/2014/main" id="{E823B69C-6450-4A24-AA83-7D940F4013B5}"/>
              </a:ext>
            </a:extLst>
          </p:cNvPr>
          <p:cNvPicPr>
            <a:picLocks noChangeAspect="1"/>
          </p:cNvPicPr>
          <p:nvPr/>
        </p:nvPicPr>
        <p:blipFill>
          <a:blip r:embed="rId3"/>
          <a:stretch>
            <a:fillRect/>
          </a:stretch>
        </p:blipFill>
        <p:spPr>
          <a:xfrm>
            <a:off x="0" y="0"/>
            <a:ext cx="9144000" cy="5143500"/>
          </a:xfrm>
          <a:prstGeom prst="rect">
            <a:avLst/>
          </a:prstGeom>
        </p:spPr>
      </p:pic>
      <p:sp>
        <p:nvSpPr>
          <p:cNvPr id="3315" name="Google Shape;3315;p65"/>
          <p:cNvSpPr txBox="1">
            <a:spLocks noGrp="1"/>
          </p:cNvSpPr>
          <p:nvPr>
            <p:ph type="title"/>
          </p:nvPr>
        </p:nvSpPr>
        <p:spPr>
          <a:xfrm>
            <a:off x="374539" y="188748"/>
            <a:ext cx="8541571" cy="765281"/>
          </a:xfrm>
          <a:prstGeom prst="rect">
            <a:avLst/>
          </a:prstGeom>
        </p:spPr>
        <p:txBody>
          <a:bodyPr spcFirstLastPara="1" wrap="square" lIns="91425" tIns="91425" rIns="91425" bIns="91425" anchor="t" anchorCtr="0">
            <a:noAutofit/>
          </a:bodyPr>
          <a:lstStyle/>
          <a:p>
            <a:pPr algn="l"/>
            <a:r>
              <a:rPr lang="en-US" sz="1800" b="1" i="0" dirty="0">
                <a:solidFill>
                  <a:srgbClr val="E3E3E3"/>
                </a:solidFill>
                <a:effectLst/>
                <a:latin typeface="Days One" panose="020B0604020202020204" charset="0"/>
              </a:rPr>
              <a:t>How to protect yourself from stock market cybersecurity attacks</a:t>
            </a:r>
          </a:p>
        </p:txBody>
      </p:sp>
      <p:grpSp>
        <p:nvGrpSpPr>
          <p:cNvPr id="3316" name="Google Shape;3316;p65"/>
          <p:cNvGrpSpPr/>
          <p:nvPr/>
        </p:nvGrpSpPr>
        <p:grpSpPr>
          <a:xfrm>
            <a:off x="3048475" y="2097175"/>
            <a:ext cx="3047100" cy="3046507"/>
            <a:chOff x="3048475" y="2097175"/>
            <a:chExt cx="3047100" cy="3046507"/>
          </a:xfrm>
        </p:grpSpPr>
        <p:sp>
          <p:nvSpPr>
            <p:cNvPr id="3317" name="Google Shape;3317;p65"/>
            <p:cNvSpPr/>
            <p:nvPr/>
          </p:nvSpPr>
          <p:spPr>
            <a:xfrm rot="10800000" flipH="1">
              <a:off x="3048475" y="2097175"/>
              <a:ext cx="3047100" cy="3046500"/>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5"/>
            <p:cNvSpPr/>
            <p:nvPr/>
          </p:nvSpPr>
          <p:spPr>
            <a:xfrm>
              <a:off x="3474341" y="2440524"/>
              <a:ext cx="2235635" cy="2235635"/>
            </a:xfrm>
            <a:prstGeom prst="arc">
              <a:avLst>
                <a:gd name="adj1" fmla="val 10799717"/>
                <a:gd name="adj2" fmla="val 0"/>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5"/>
            <p:cNvSpPr/>
            <p:nvPr/>
          </p:nvSpPr>
          <p:spPr>
            <a:xfrm>
              <a:off x="5581988" y="3271300"/>
              <a:ext cx="404239" cy="403911"/>
            </a:xfrm>
            <a:custGeom>
              <a:avLst/>
              <a:gdLst/>
              <a:ahLst/>
              <a:cxnLst/>
              <a:rect l="l" t="t" r="r" b="b"/>
              <a:pathLst>
                <a:path w="8638" h="8631" extrusionOk="0">
                  <a:moveTo>
                    <a:pt x="4319" y="1"/>
                  </a:moveTo>
                  <a:cubicBezTo>
                    <a:pt x="1935" y="1"/>
                    <a:pt x="1" y="1935"/>
                    <a:pt x="1" y="4319"/>
                  </a:cubicBezTo>
                  <a:cubicBezTo>
                    <a:pt x="1" y="6703"/>
                    <a:pt x="1935" y="8631"/>
                    <a:pt x="4319" y="8631"/>
                  </a:cubicBezTo>
                  <a:cubicBezTo>
                    <a:pt x="6703" y="8631"/>
                    <a:pt x="8637" y="6703"/>
                    <a:pt x="8637" y="4319"/>
                  </a:cubicBezTo>
                  <a:cubicBezTo>
                    <a:pt x="8637" y="1935"/>
                    <a:pt x="6703" y="1"/>
                    <a:pt x="4319" y="1"/>
                  </a:cubicBezTo>
                  <a:close/>
                </a:path>
              </a:pathLst>
            </a:custGeom>
            <a:solidFill>
              <a:srgbClr val="F280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0" name="Google Shape;3320;p65"/>
            <p:cNvGrpSpPr/>
            <p:nvPr/>
          </p:nvGrpSpPr>
          <p:grpSpPr>
            <a:xfrm>
              <a:off x="5674277" y="3354501"/>
              <a:ext cx="217351" cy="231193"/>
              <a:chOff x="5724574" y="3364094"/>
              <a:chExt cx="225164" cy="239504"/>
            </a:xfrm>
          </p:grpSpPr>
          <p:sp>
            <p:nvSpPr>
              <p:cNvPr id="3321" name="Google Shape;3321;p65"/>
              <p:cNvSpPr/>
              <p:nvPr/>
            </p:nvSpPr>
            <p:spPr>
              <a:xfrm>
                <a:off x="5724574" y="3364094"/>
                <a:ext cx="225164" cy="239504"/>
              </a:xfrm>
              <a:custGeom>
                <a:avLst/>
                <a:gdLst/>
                <a:ahLst/>
                <a:cxnLst/>
                <a:rect l="l" t="t" r="r" b="b"/>
                <a:pathLst>
                  <a:path w="11510" h="12243" extrusionOk="0">
                    <a:moveTo>
                      <a:pt x="0" y="1"/>
                    </a:moveTo>
                    <a:lnTo>
                      <a:pt x="0" y="12242"/>
                    </a:lnTo>
                    <a:lnTo>
                      <a:pt x="11509" y="12242"/>
                    </a:lnTo>
                    <a:lnTo>
                      <a:pt x="115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5"/>
              <p:cNvSpPr/>
              <p:nvPr/>
            </p:nvSpPr>
            <p:spPr>
              <a:xfrm>
                <a:off x="5724574" y="3364094"/>
                <a:ext cx="217398" cy="230720"/>
              </a:xfrm>
              <a:custGeom>
                <a:avLst/>
                <a:gdLst/>
                <a:ahLst/>
                <a:cxnLst/>
                <a:rect l="l" t="t" r="r" b="b"/>
                <a:pathLst>
                  <a:path w="11113" h="11794" extrusionOk="0">
                    <a:moveTo>
                      <a:pt x="0" y="1"/>
                    </a:moveTo>
                    <a:lnTo>
                      <a:pt x="0" y="11793"/>
                    </a:lnTo>
                    <a:lnTo>
                      <a:pt x="11113" y="11793"/>
                    </a:lnTo>
                    <a:lnTo>
                      <a:pt x="111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5"/>
              <p:cNvSpPr/>
              <p:nvPr/>
            </p:nvSpPr>
            <p:spPr>
              <a:xfrm>
                <a:off x="5758922" y="3529813"/>
                <a:ext cx="38519" cy="20423"/>
              </a:xfrm>
              <a:custGeom>
                <a:avLst/>
                <a:gdLst/>
                <a:ahLst/>
                <a:cxnLst/>
                <a:rect l="l" t="t" r="r" b="b"/>
                <a:pathLst>
                  <a:path w="1969" h="1044" extrusionOk="0">
                    <a:moveTo>
                      <a:pt x="522" y="0"/>
                    </a:moveTo>
                    <a:cubicBezTo>
                      <a:pt x="232" y="0"/>
                      <a:pt x="0" y="231"/>
                      <a:pt x="0" y="522"/>
                    </a:cubicBezTo>
                    <a:cubicBezTo>
                      <a:pt x="0" y="806"/>
                      <a:pt x="232" y="1043"/>
                      <a:pt x="522" y="1043"/>
                    </a:cubicBezTo>
                    <a:lnTo>
                      <a:pt x="1453" y="1043"/>
                    </a:lnTo>
                    <a:cubicBezTo>
                      <a:pt x="1737" y="1043"/>
                      <a:pt x="1968" y="806"/>
                      <a:pt x="1968" y="522"/>
                    </a:cubicBezTo>
                    <a:cubicBezTo>
                      <a:pt x="1968" y="231"/>
                      <a:pt x="1737" y="0"/>
                      <a:pt x="1453" y="0"/>
                    </a:cubicBezTo>
                    <a:close/>
                  </a:path>
                </a:pathLst>
              </a:custGeom>
              <a:solidFill>
                <a:srgbClr val="D4B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5"/>
              <p:cNvSpPr/>
              <p:nvPr/>
            </p:nvSpPr>
            <p:spPr>
              <a:xfrm>
                <a:off x="5817683" y="3427647"/>
                <a:ext cx="38656" cy="20423"/>
              </a:xfrm>
              <a:custGeom>
                <a:avLst/>
                <a:gdLst/>
                <a:ahLst/>
                <a:cxnLst/>
                <a:rect l="l" t="t" r="r" b="b"/>
                <a:pathLst>
                  <a:path w="1976" h="1044" extrusionOk="0">
                    <a:moveTo>
                      <a:pt x="522" y="0"/>
                    </a:moveTo>
                    <a:cubicBezTo>
                      <a:pt x="239" y="0"/>
                      <a:pt x="1" y="238"/>
                      <a:pt x="1" y="522"/>
                    </a:cubicBezTo>
                    <a:cubicBezTo>
                      <a:pt x="1" y="812"/>
                      <a:pt x="239" y="1044"/>
                      <a:pt x="522" y="1044"/>
                    </a:cubicBezTo>
                    <a:lnTo>
                      <a:pt x="1453" y="1044"/>
                    </a:lnTo>
                    <a:cubicBezTo>
                      <a:pt x="1744" y="1044"/>
                      <a:pt x="1975" y="812"/>
                      <a:pt x="1975" y="522"/>
                    </a:cubicBezTo>
                    <a:cubicBezTo>
                      <a:pt x="1975" y="238"/>
                      <a:pt x="1744" y="0"/>
                      <a:pt x="1453" y="0"/>
                    </a:cubicBezTo>
                    <a:close/>
                  </a:path>
                </a:pathLst>
              </a:custGeom>
              <a:solidFill>
                <a:srgbClr val="D4B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5"/>
              <p:cNvSpPr/>
              <p:nvPr/>
            </p:nvSpPr>
            <p:spPr>
              <a:xfrm>
                <a:off x="5876327" y="3482672"/>
                <a:ext cx="38636" cy="20286"/>
              </a:xfrm>
              <a:custGeom>
                <a:avLst/>
                <a:gdLst/>
                <a:ahLst/>
                <a:cxnLst/>
                <a:rect l="l" t="t" r="r" b="b"/>
                <a:pathLst>
                  <a:path w="1975" h="1037" extrusionOk="0">
                    <a:moveTo>
                      <a:pt x="522" y="0"/>
                    </a:moveTo>
                    <a:cubicBezTo>
                      <a:pt x="232" y="0"/>
                      <a:pt x="1" y="231"/>
                      <a:pt x="1" y="515"/>
                    </a:cubicBezTo>
                    <a:cubicBezTo>
                      <a:pt x="1" y="806"/>
                      <a:pt x="232" y="1037"/>
                      <a:pt x="522" y="1037"/>
                    </a:cubicBezTo>
                    <a:lnTo>
                      <a:pt x="1453" y="1037"/>
                    </a:lnTo>
                    <a:cubicBezTo>
                      <a:pt x="1737" y="1037"/>
                      <a:pt x="1975" y="806"/>
                      <a:pt x="1975" y="515"/>
                    </a:cubicBezTo>
                    <a:cubicBezTo>
                      <a:pt x="1975" y="231"/>
                      <a:pt x="1737" y="0"/>
                      <a:pt x="1453" y="0"/>
                    </a:cubicBezTo>
                    <a:close/>
                  </a:path>
                </a:pathLst>
              </a:custGeom>
              <a:solidFill>
                <a:srgbClr val="D4B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5"/>
              <p:cNvSpPr/>
              <p:nvPr/>
            </p:nvSpPr>
            <p:spPr>
              <a:xfrm>
                <a:off x="5893755" y="3391088"/>
                <a:ext cx="4284" cy="187957"/>
              </a:xfrm>
              <a:custGeom>
                <a:avLst/>
                <a:gdLst/>
                <a:ahLst/>
                <a:cxnLst/>
                <a:rect l="l" t="t" r="r" b="b"/>
                <a:pathLst>
                  <a:path w="219" h="9608" extrusionOk="0">
                    <a:moveTo>
                      <a:pt x="107" y="1"/>
                    </a:moveTo>
                    <a:cubicBezTo>
                      <a:pt x="47" y="1"/>
                      <a:pt x="1" y="47"/>
                      <a:pt x="1" y="113"/>
                    </a:cubicBezTo>
                    <a:lnTo>
                      <a:pt x="1" y="9496"/>
                    </a:lnTo>
                    <a:cubicBezTo>
                      <a:pt x="1" y="9555"/>
                      <a:pt x="47" y="9608"/>
                      <a:pt x="107" y="9608"/>
                    </a:cubicBezTo>
                    <a:cubicBezTo>
                      <a:pt x="173" y="9608"/>
                      <a:pt x="219" y="9555"/>
                      <a:pt x="219" y="9496"/>
                    </a:cubicBezTo>
                    <a:lnTo>
                      <a:pt x="219" y="113"/>
                    </a:lnTo>
                    <a:cubicBezTo>
                      <a:pt x="219" y="47"/>
                      <a:pt x="173" y="1"/>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5"/>
              <p:cNvSpPr/>
              <p:nvPr/>
            </p:nvSpPr>
            <p:spPr>
              <a:xfrm>
                <a:off x="5834877" y="3391088"/>
                <a:ext cx="4265" cy="187957"/>
              </a:xfrm>
              <a:custGeom>
                <a:avLst/>
                <a:gdLst/>
                <a:ahLst/>
                <a:cxnLst/>
                <a:rect l="l" t="t" r="r" b="b"/>
                <a:pathLst>
                  <a:path w="218" h="9608" extrusionOk="0">
                    <a:moveTo>
                      <a:pt x="112" y="1"/>
                    </a:moveTo>
                    <a:cubicBezTo>
                      <a:pt x="46" y="1"/>
                      <a:pt x="0" y="47"/>
                      <a:pt x="0" y="113"/>
                    </a:cubicBezTo>
                    <a:lnTo>
                      <a:pt x="0" y="9496"/>
                    </a:lnTo>
                    <a:cubicBezTo>
                      <a:pt x="0" y="9555"/>
                      <a:pt x="46" y="9608"/>
                      <a:pt x="112" y="9608"/>
                    </a:cubicBezTo>
                    <a:cubicBezTo>
                      <a:pt x="172" y="9608"/>
                      <a:pt x="218" y="9555"/>
                      <a:pt x="218" y="9496"/>
                    </a:cubicBezTo>
                    <a:lnTo>
                      <a:pt x="218" y="113"/>
                    </a:lnTo>
                    <a:cubicBezTo>
                      <a:pt x="218" y="47"/>
                      <a:pt x="172" y="1"/>
                      <a:pt x="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5"/>
              <p:cNvSpPr/>
              <p:nvPr/>
            </p:nvSpPr>
            <p:spPr>
              <a:xfrm>
                <a:off x="5775979" y="3391088"/>
                <a:ext cx="4265" cy="187957"/>
              </a:xfrm>
              <a:custGeom>
                <a:avLst/>
                <a:gdLst/>
                <a:ahLst/>
                <a:cxnLst/>
                <a:rect l="l" t="t" r="r" b="b"/>
                <a:pathLst>
                  <a:path w="218" h="9608" extrusionOk="0">
                    <a:moveTo>
                      <a:pt x="112" y="1"/>
                    </a:moveTo>
                    <a:cubicBezTo>
                      <a:pt x="53" y="1"/>
                      <a:pt x="0" y="47"/>
                      <a:pt x="0" y="113"/>
                    </a:cubicBezTo>
                    <a:lnTo>
                      <a:pt x="0" y="9496"/>
                    </a:lnTo>
                    <a:cubicBezTo>
                      <a:pt x="0" y="9555"/>
                      <a:pt x="53" y="9608"/>
                      <a:pt x="112" y="9608"/>
                    </a:cubicBezTo>
                    <a:cubicBezTo>
                      <a:pt x="172" y="9608"/>
                      <a:pt x="218" y="9555"/>
                      <a:pt x="218" y="9496"/>
                    </a:cubicBezTo>
                    <a:lnTo>
                      <a:pt x="218" y="113"/>
                    </a:lnTo>
                    <a:cubicBezTo>
                      <a:pt x="218" y="47"/>
                      <a:pt x="172" y="1"/>
                      <a:pt x="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5"/>
              <p:cNvSpPr/>
              <p:nvPr/>
            </p:nvSpPr>
            <p:spPr>
              <a:xfrm>
                <a:off x="5817683" y="3422992"/>
                <a:ext cx="38656" cy="20306"/>
              </a:xfrm>
              <a:custGeom>
                <a:avLst/>
                <a:gdLst/>
                <a:ahLst/>
                <a:cxnLst/>
                <a:rect l="l" t="t" r="r" b="b"/>
                <a:pathLst>
                  <a:path w="1976" h="1038" extrusionOk="0">
                    <a:moveTo>
                      <a:pt x="522" y="1"/>
                    </a:moveTo>
                    <a:cubicBezTo>
                      <a:pt x="239" y="1"/>
                      <a:pt x="1" y="232"/>
                      <a:pt x="1" y="516"/>
                    </a:cubicBezTo>
                    <a:cubicBezTo>
                      <a:pt x="1" y="806"/>
                      <a:pt x="239" y="1037"/>
                      <a:pt x="522" y="1037"/>
                    </a:cubicBezTo>
                    <a:lnTo>
                      <a:pt x="1453" y="1037"/>
                    </a:lnTo>
                    <a:cubicBezTo>
                      <a:pt x="1744" y="1037"/>
                      <a:pt x="1975" y="806"/>
                      <a:pt x="1975" y="516"/>
                    </a:cubicBezTo>
                    <a:cubicBezTo>
                      <a:pt x="1975" y="232"/>
                      <a:pt x="1744" y="1"/>
                      <a:pt x="14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5"/>
              <p:cNvSpPr/>
              <p:nvPr/>
            </p:nvSpPr>
            <p:spPr>
              <a:xfrm>
                <a:off x="5876327" y="3477879"/>
                <a:ext cx="38636" cy="20306"/>
              </a:xfrm>
              <a:custGeom>
                <a:avLst/>
                <a:gdLst/>
                <a:ahLst/>
                <a:cxnLst/>
                <a:rect l="l" t="t" r="r" b="b"/>
                <a:pathLst>
                  <a:path w="1975" h="1038" extrusionOk="0">
                    <a:moveTo>
                      <a:pt x="522" y="1"/>
                    </a:moveTo>
                    <a:cubicBezTo>
                      <a:pt x="232" y="1"/>
                      <a:pt x="1" y="232"/>
                      <a:pt x="1" y="522"/>
                    </a:cubicBezTo>
                    <a:cubicBezTo>
                      <a:pt x="1" y="806"/>
                      <a:pt x="232" y="1037"/>
                      <a:pt x="522" y="1037"/>
                    </a:cubicBezTo>
                    <a:lnTo>
                      <a:pt x="1453" y="1037"/>
                    </a:lnTo>
                    <a:cubicBezTo>
                      <a:pt x="1737" y="1037"/>
                      <a:pt x="1975" y="806"/>
                      <a:pt x="1975" y="522"/>
                    </a:cubicBezTo>
                    <a:cubicBezTo>
                      <a:pt x="1975" y="232"/>
                      <a:pt x="1737"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5"/>
              <p:cNvSpPr/>
              <p:nvPr/>
            </p:nvSpPr>
            <p:spPr>
              <a:xfrm>
                <a:off x="5825566" y="3426747"/>
                <a:ext cx="23006" cy="2328"/>
              </a:xfrm>
              <a:custGeom>
                <a:avLst/>
                <a:gdLst/>
                <a:ahLst/>
                <a:cxnLst/>
                <a:rect l="l" t="t" r="r" b="b"/>
                <a:pathLst>
                  <a:path w="1176" h="119" extrusionOk="0">
                    <a:moveTo>
                      <a:pt x="60" y="0"/>
                    </a:moveTo>
                    <a:cubicBezTo>
                      <a:pt x="27" y="0"/>
                      <a:pt x="1" y="26"/>
                      <a:pt x="1" y="59"/>
                    </a:cubicBezTo>
                    <a:cubicBezTo>
                      <a:pt x="1" y="93"/>
                      <a:pt x="27" y="119"/>
                      <a:pt x="60" y="119"/>
                    </a:cubicBezTo>
                    <a:lnTo>
                      <a:pt x="1116" y="119"/>
                    </a:lnTo>
                    <a:cubicBezTo>
                      <a:pt x="1150" y="119"/>
                      <a:pt x="1176" y="93"/>
                      <a:pt x="1176" y="59"/>
                    </a:cubicBezTo>
                    <a:cubicBezTo>
                      <a:pt x="1176" y="26"/>
                      <a:pt x="1150" y="0"/>
                      <a:pt x="1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5"/>
              <p:cNvSpPr/>
              <p:nvPr/>
            </p:nvSpPr>
            <p:spPr>
              <a:xfrm>
                <a:off x="5883681" y="3481889"/>
                <a:ext cx="23025" cy="2465"/>
              </a:xfrm>
              <a:custGeom>
                <a:avLst/>
                <a:gdLst/>
                <a:ahLst/>
                <a:cxnLst/>
                <a:rect l="l" t="t" r="r" b="b"/>
                <a:pathLst>
                  <a:path w="1177" h="126" extrusionOk="0">
                    <a:moveTo>
                      <a:pt x="60" y="1"/>
                    </a:moveTo>
                    <a:cubicBezTo>
                      <a:pt x="27" y="1"/>
                      <a:pt x="1" y="34"/>
                      <a:pt x="1" y="67"/>
                    </a:cubicBezTo>
                    <a:cubicBezTo>
                      <a:pt x="1" y="100"/>
                      <a:pt x="27" y="126"/>
                      <a:pt x="60" y="126"/>
                    </a:cubicBezTo>
                    <a:lnTo>
                      <a:pt x="1110" y="126"/>
                    </a:lnTo>
                    <a:cubicBezTo>
                      <a:pt x="1143" y="126"/>
                      <a:pt x="1176" y="100"/>
                      <a:pt x="1176" y="67"/>
                    </a:cubicBezTo>
                    <a:cubicBezTo>
                      <a:pt x="1176" y="34"/>
                      <a:pt x="1143" y="1"/>
                      <a:pt x="11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5"/>
              <p:cNvSpPr/>
              <p:nvPr/>
            </p:nvSpPr>
            <p:spPr>
              <a:xfrm>
                <a:off x="5884855" y="3371332"/>
                <a:ext cx="38519" cy="6084"/>
              </a:xfrm>
              <a:custGeom>
                <a:avLst/>
                <a:gdLst/>
                <a:ahLst/>
                <a:cxnLst/>
                <a:rect l="l" t="t" r="r" b="b"/>
                <a:pathLst>
                  <a:path w="1969" h="311" extrusionOk="0">
                    <a:moveTo>
                      <a:pt x="152" y="0"/>
                    </a:moveTo>
                    <a:cubicBezTo>
                      <a:pt x="66" y="0"/>
                      <a:pt x="0" y="66"/>
                      <a:pt x="0" y="152"/>
                    </a:cubicBezTo>
                    <a:cubicBezTo>
                      <a:pt x="0" y="238"/>
                      <a:pt x="66" y="311"/>
                      <a:pt x="152" y="311"/>
                    </a:cubicBezTo>
                    <a:lnTo>
                      <a:pt x="1810" y="311"/>
                    </a:lnTo>
                    <a:cubicBezTo>
                      <a:pt x="1895" y="311"/>
                      <a:pt x="1968" y="238"/>
                      <a:pt x="1968" y="152"/>
                    </a:cubicBezTo>
                    <a:cubicBezTo>
                      <a:pt x="1968" y="66"/>
                      <a:pt x="1895" y="0"/>
                      <a:pt x="1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5"/>
              <p:cNvSpPr/>
              <p:nvPr/>
            </p:nvSpPr>
            <p:spPr>
              <a:xfrm>
                <a:off x="5736701" y="3371332"/>
                <a:ext cx="125846" cy="6084"/>
              </a:xfrm>
              <a:custGeom>
                <a:avLst/>
                <a:gdLst/>
                <a:ahLst/>
                <a:cxnLst/>
                <a:rect l="l" t="t" r="r" b="b"/>
                <a:pathLst>
                  <a:path w="6433" h="311" extrusionOk="0">
                    <a:moveTo>
                      <a:pt x="153" y="0"/>
                    </a:moveTo>
                    <a:cubicBezTo>
                      <a:pt x="67" y="0"/>
                      <a:pt x="1" y="66"/>
                      <a:pt x="1" y="152"/>
                    </a:cubicBezTo>
                    <a:cubicBezTo>
                      <a:pt x="1" y="238"/>
                      <a:pt x="67" y="311"/>
                      <a:pt x="153" y="311"/>
                    </a:cubicBezTo>
                    <a:lnTo>
                      <a:pt x="6274" y="311"/>
                    </a:lnTo>
                    <a:cubicBezTo>
                      <a:pt x="6359" y="311"/>
                      <a:pt x="6432" y="238"/>
                      <a:pt x="6432" y="152"/>
                    </a:cubicBezTo>
                    <a:cubicBezTo>
                      <a:pt x="6432" y="66"/>
                      <a:pt x="6359" y="0"/>
                      <a:pt x="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5"/>
              <p:cNvSpPr/>
              <p:nvPr/>
            </p:nvSpPr>
            <p:spPr>
              <a:xfrm>
                <a:off x="5758922" y="3525021"/>
                <a:ext cx="38519" cy="20443"/>
              </a:xfrm>
              <a:custGeom>
                <a:avLst/>
                <a:gdLst/>
                <a:ahLst/>
                <a:cxnLst/>
                <a:rect l="l" t="t" r="r" b="b"/>
                <a:pathLst>
                  <a:path w="1969" h="1045" extrusionOk="0">
                    <a:moveTo>
                      <a:pt x="522" y="1"/>
                    </a:moveTo>
                    <a:cubicBezTo>
                      <a:pt x="232" y="1"/>
                      <a:pt x="0" y="239"/>
                      <a:pt x="0" y="523"/>
                    </a:cubicBezTo>
                    <a:cubicBezTo>
                      <a:pt x="0" y="813"/>
                      <a:pt x="232" y="1044"/>
                      <a:pt x="522" y="1044"/>
                    </a:cubicBezTo>
                    <a:lnTo>
                      <a:pt x="1453" y="1044"/>
                    </a:lnTo>
                    <a:cubicBezTo>
                      <a:pt x="1737" y="1044"/>
                      <a:pt x="1968" y="813"/>
                      <a:pt x="1968" y="523"/>
                    </a:cubicBezTo>
                    <a:cubicBezTo>
                      <a:pt x="1968" y="239"/>
                      <a:pt x="1737" y="1"/>
                      <a:pt x="1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5"/>
              <p:cNvSpPr/>
              <p:nvPr/>
            </p:nvSpPr>
            <p:spPr>
              <a:xfrm>
                <a:off x="5766414" y="3528385"/>
                <a:ext cx="23006" cy="2347"/>
              </a:xfrm>
              <a:custGeom>
                <a:avLst/>
                <a:gdLst/>
                <a:ahLst/>
                <a:cxnLst/>
                <a:rect l="l" t="t" r="r" b="b"/>
                <a:pathLst>
                  <a:path w="1176" h="120" extrusionOk="0">
                    <a:moveTo>
                      <a:pt x="66" y="1"/>
                    </a:moveTo>
                    <a:cubicBezTo>
                      <a:pt x="33" y="1"/>
                      <a:pt x="0" y="27"/>
                      <a:pt x="0" y="60"/>
                    </a:cubicBezTo>
                    <a:cubicBezTo>
                      <a:pt x="0" y="93"/>
                      <a:pt x="33" y="119"/>
                      <a:pt x="66" y="119"/>
                    </a:cubicBezTo>
                    <a:lnTo>
                      <a:pt x="1116" y="119"/>
                    </a:lnTo>
                    <a:cubicBezTo>
                      <a:pt x="1149" y="119"/>
                      <a:pt x="1176" y="93"/>
                      <a:pt x="1176" y="60"/>
                    </a:cubicBezTo>
                    <a:cubicBezTo>
                      <a:pt x="1176" y="27"/>
                      <a:pt x="1149" y="1"/>
                      <a:pt x="1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7" name="Google Shape;3337;p65"/>
            <p:cNvSpPr/>
            <p:nvPr/>
          </p:nvSpPr>
          <p:spPr>
            <a:xfrm>
              <a:off x="3195380" y="3271300"/>
              <a:ext cx="404237" cy="403909"/>
            </a:xfrm>
            <a:custGeom>
              <a:avLst/>
              <a:gdLst/>
              <a:ahLst/>
              <a:cxnLst/>
              <a:rect l="l" t="t" r="r" b="b"/>
              <a:pathLst>
                <a:path w="8638" h="8631" extrusionOk="0">
                  <a:moveTo>
                    <a:pt x="4319" y="1"/>
                  </a:moveTo>
                  <a:cubicBezTo>
                    <a:pt x="1935" y="1"/>
                    <a:pt x="1" y="1935"/>
                    <a:pt x="1" y="4319"/>
                  </a:cubicBezTo>
                  <a:cubicBezTo>
                    <a:pt x="1" y="6703"/>
                    <a:pt x="1935" y="8631"/>
                    <a:pt x="4319" y="8631"/>
                  </a:cubicBezTo>
                  <a:cubicBezTo>
                    <a:pt x="6703" y="8631"/>
                    <a:pt x="8637" y="6703"/>
                    <a:pt x="8637" y="4319"/>
                  </a:cubicBezTo>
                  <a:cubicBezTo>
                    <a:pt x="8637" y="1935"/>
                    <a:pt x="6703" y="1"/>
                    <a:pt x="4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8" name="Google Shape;3338;p65"/>
            <p:cNvGrpSpPr/>
            <p:nvPr/>
          </p:nvGrpSpPr>
          <p:grpSpPr>
            <a:xfrm>
              <a:off x="3561025" y="2649576"/>
              <a:ext cx="403956" cy="404190"/>
              <a:chOff x="3637225" y="2514613"/>
              <a:chExt cx="403956" cy="404190"/>
            </a:xfrm>
          </p:grpSpPr>
          <p:sp>
            <p:nvSpPr>
              <p:cNvPr id="3339" name="Google Shape;3339;p65"/>
              <p:cNvSpPr/>
              <p:nvPr/>
            </p:nvSpPr>
            <p:spPr>
              <a:xfrm>
                <a:off x="3637225" y="2514613"/>
                <a:ext cx="403956" cy="404190"/>
              </a:xfrm>
              <a:custGeom>
                <a:avLst/>
                <a:gdLst/>
                <a:ahLst/>
                <a:cxnLst/>
                <a:rect l="l" t="t" r="r" b="b"/>
                <a:pathLst>
                  <a:path w="8632" h="8637" extrusionOk="0">
                    <a:moveTo>
                      <a:pt x="4313" y="0"/>
                    </a:moveTo>
                    <a:cubicBezTo>
                      <a:pt x="1929" y="0"/>
                      <a:pt x="1" y="1935"/>
                      <a:pt x="1" y="4318"/>
                    </a:cubicBezTo>
                    <a:cubicBezTo>
                      <a:pt x="1" y="6702"/>
                      <a:pt x="1929" y="8637"/>
                      <a:pt x="4313" y="8637"/>
                    </a:cubicBezTo>
                    <a:cubicBezTo>
                      <a:pt x="6696" y="8637"/>
                      <a:pt x="8631" y="6702"/>
                      <a:pt x="8631" y="4318"/>
                    </a:cubicBezTo>
                    <a:cubicBezTo>
                      <a:pt x="8631" y="1935"/>
                      <a:pt x="6696" y="0"/>
                      <a:pt x="4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0" name="Google Shape;3340;p65"/>
              <p:cNvGrpSpPr/>
              <p:nvPr/>
            </p:nvGrpSpPr>
            <p:grpSpPr>
              <a:xfrm>
                <a:off x="3691649" y="2591779"/>
                <a:ext cx="299131" cy="236186"/>
                <a:chOff x="3659060" y="2591704"/>
                <a:chExt cx="309884" cy="244676"/>
              </a:xfrm>
            </p:grpSpPr>
            <p:sp>
              <p:nvSpPr>
                <p:cNvPr id="3341" name="Google Shape;3341;p65"/>
                <p:cNvSpPr/>
                <p:nvPr/>
              </p:nvSpPr>
              <p:spPr>
                <a:xfrm>
                  <a:off x="3659060" y="2605230"/>
                  <a:ext cx="284626" cy="95409"/>
                </a:xfrm>
                <a:custGeom>
                  <a:avLst/>
                  <a:gdLst/>
                  <a:ahLst/>
                  <a:cxnLst/>
                  <a:rect l="l" t="t" r="r" b="b"/>
                  <a:pathLst>
                    <a:path w="5871" h="1968" extrusionOk="0">
                      <a:moveTo>
                        <a:pt x="5705" y="0"/>
                      </a:moveTo>
                      <a:lnTo>
                        <a:pt x="0" y="1057"/>
                      </a:lnTo>
                      <a:lnTo>
                        <a:pt x="172" y="1968"/>
                      </a:lnTo>
                      <a:lnTo>
                        <a:pt x="5870" y="911"/>
                      </a:lnTo>
                      <a:lnTo>
                        <a:pt x="5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5"/>
                <p:cNvSpPr/>
                <p:nvPr/>
              </p:nvSpPr>
              <p:spPr>
                <a:xfrm>
                  <a:off x="3666089" y="2642994"/>
                  <a:ext cx="302855" cy="193387"/>
                </a:xfrm>
                <a:custGeom>
                  <a:avLst/>
                  <a:gdLst/>
                  <a:ahLst/>
                  <a:cxnLst/>
                  <a:rect l="l" t="t" r="r" b="b"/>
                  <a:pathLst>
                    <a:path w="6247" h="3989" extrusionOk="0">
                      <a:moveTo>
                        <a:pt x="5705" y="0"/>
                      </a:moveTo>
                      <a:lnTo>
                        <a:pt x="0" y="1057"/>
                      </a:lnTo>
                      <a:lnTo>
                        <a:pt x="548" y="3989"/>
                      </a:lnTo>
                      <a:lnTo>
                        <a:pt x="6247" y="2932"/>
                      </a:lnTo>
                      <a:lnTo>
                        <a:pt x="57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5"/>
                <p:cNvSpPr/>
                <p:nvPr/>
              </p:nvSpPr>
              <p:spPr>
                <a:xfrm>
                  <a:off x="3687275" y="2709581"/>
                  <a:ext cx="25646" cy="25307"/>
                </a:xfrm>
                <a:custGeom>
                  <a:avLst/>
                  <a:gdLst/>
                  <a:ahLst/>
                  <a:cxnLst/>
                  <a:rect l="l" t="t" r="r" b="b"/>
                  <a:pathLst>
                    <a:path w="529" h="522" extrusionOk="0">
                      <a:moveTo>
                        <a:pt x="443" y="0"/>
                      </a:moveTo>
                      <a:lnTo>
                        <a:pt x="0" y="80"/>
                      </a:lnTo>
                      <a:lnTo>
                        <a:pt x="86" y="522"/>
                      </a:lnTo>
                      <a:lnTo>
                        <a:pt x="528" y="443"/>
                      </a:lnTo>
                      <a:lnTo>
                        <a:pt x="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5"/>
                <p:cNvSpPr/>
                <p:nvPr/>
              </p:nvSpPr>
              <p:spPr>
                <a:xfrm>
                  <a:off x="3718932" y="2703812"/>
                  <a:ext cx="25355" cy="25355"/>
                </a:xfrm>
                <a:custGeom>
                  <a:avLst/>
                  <a:gdLst/>
                  <a:ahLst/>
                  <a:cxnLst/>
                  <a:rect l="l" t="t" r="r" b="b"/>
                  <a:pathLst>
                    <a:path w="523" h="523" extrusionOk="0">
                      <a:moveTo>
                        <a:pt x="443" y="1"/>
                      </a:moveTo>
                      <a:lnTo>
                        <a:pt x="1" y="80"/>
                      </a:lnTo>
                      <a:lnTo>
                        <a:pt x="87" y="522"/>
                      </a:lnTo>
                      <a:lnTo>
                        <a:pt x="522" y="436"/>
                      </a:lnTo>
                      <a:lnTo>
                        <a:pt x="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5"/>
                <p:cNvSpPr/>
                <p:nvPr/>
              </p:nvSpPr>
              <p:spPr>
                <a:xfrm>
                  <a:off x="3750586" y="2698065"/>
                  <a:ext cx="25355" cy="25307"/>
                </a:xfrm>
                <a:custGeom>
                  <a:avLst/>
                  <a:gdLst/>
                  <a:ahLst/>
                  <a:cxnLst/>
                  <a:rect l="l" t="t" r="r" b="b"/>
                  <a:pathLst>
                    <a:path w="523" h="522" extrusionOk="0">
                      <a:moveTo>
                        <a:pt x="436" y="0"/>
                      </a:moveTo>
                      <a:lnTo>
                        <a:pt x="1" y="86"/>
                      </a:lnTo>
                      <a:lnTo>
                        <a:pt x="80" y="522"/>
                      </a:lnTo>
                      <a:lnTo>
                        <a:pt x="522" y="442"/>
                      </a:lnTo>
                      <a:lnTo>
                        <a:pt x="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5"/>
                <p:cNvSpPr/>
                <p:nvPr/>
              </p:nvSpPr>
              <p:spPr>
                <a:xfrm>
                  <a:off x="3781951" y="2692296"/>
                  <a:ext cx="25646" cy="25307"/>
                </a:xfrm>
                <a:custGeom>
                  <a:avLst/>
                  <a:gdLst/>
                  <a:ahLst/>
                  <a:cxnLst/>
                  <a:rect l="l" t="t" r="r" b="b"/>
                  <a:pathLst>
                    <a:path w="529" h="522" extrusionOk="0">
                      <a:moveTo>
                        <a:pt x="443" y="0"/>
                      </a:moveTo>
                      <a:lnTo>
                        <a:pt x="1" y="79"/>
                      </a:lnTo>
                      <a:lnTo>
                        <a:pt x="86" y="522"/>
                      </a:lnTo>
                      <a:lnTo>
                        <a:pt x="529" y="443"/>
                      </a:lnTo>
                      <a:lnTo>
                        <a:pt x="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5"/>
                <p:cNvSpPr/>
                <p:nvPr/>
              </p:nvSpPr>
              <p:spPr>
                <a:xfrm>
                  <a:off x="3813656" y="2686188"/>
                  <a:ext cx="25307" cy="25646"/>
                </a:xfrm>
                <a:custGeom>
                  <a:avLst/>
                  <a:gdLst/>
                  <a:ahLst/>
                  <a:cxnLst/>
                  <a:rect l="l" t="t" r="r" b="b"/>
                  <a:pathLst>
                    <a:path w="522" h="529" extrusionOk="0">
                      <a:moveTo>
                        <a:pt x="443" y="1"/>
                      </a:moveTo>
                      <a:lnTo>
                        <a:pt x="0" y="87"/>
                      </a:lnTo>
                      <a:lnTo>
                        <a:pt x="80" y="529"/>
                      </a:lnTo>
                      <a:lnTo>
                        <a:pt x="522" y="443"/>
                      </a:lnTo>
                      <a:lnTo>
                        <a:pt x="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5"/>
                <p:cNvSpPr/>
                <p:nvPr/>
              </p:nvSpPr>
              <p:spPr>
                <a:xfrm>
                  <a:off x="3845360" y="2680419"/>
                  <a:ext cx="25307" cy="25355"/>
                </a:xfrm>
                <a:custGeom>
                  <a:avLst/>
                  <a:gdLst/>
                  <a:ahLst/>
                  <a:cxnLst/>
                  <a:rect l="l" t="t" r="r" b="b"/>
                  <a:pathLst>
                    <a:path w="522" h="523" extrusionOk="0">
                      <a:moveTo>
                        <a:pt x="436" y="1"/>
                      </a:moveTo>
                      <a:lnTo>
                        <a:pt x="0" y="87"/>
                      </a:lnTo>
                      <a:lnTo>
                        <a:pt x="79" y="523"/>
                      </a:lnTo>
                      <a:lnTo>
                        <a:pt x="522" y="443"/>
                      </a:lnTo>
                      <a:lnTo>
                        <a:pt x="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5"/>
                <p:cNvSpPr/>
                <p:nvPr/>
              </p:nvSpPr>
              <p:spPr>
                <a:xfrm>
                  <a:off x="3876726" y="2674698"/>
                  <a:ext cx="25307" cy="25307"/>
                </a:xfrm>
                <a:custGeom>
                  <a:avLst/>
                  <a:gdLst/>
                  <a:ahLst/>
                  <a:cxnLst/>
                  <a:rect l="l" t="t" r="r" b="b"/>
                  <a:pathLst>
                    <a:path w="522" h="522" extrusionOk="0">
                      <a:moveTo>
                        <a:pt x="443" y="0"/>
                      </a:moveTo>
                      <a:lnTo>
                        <a:pt x="0" y="79"/>
                      </a:lnTo>
                      <a:lnTo>
                        <a:pt x="86" y="522"/>
                      </a:lnTo>
                      <a:lnTo>
                        <a:pt x="522" y="442"/>
                      </a:lnTo>
                      <a:lnTo>
                        <a:pt x="4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5"/>
                <p:cNvSpPr/>
                <p:nvPr/>
              </p:nvSpPr>
              <p:spPr>
                <a:xfrm>
                  <a:off x="3908382" y="2668590"/>
                  <a:ext cx="25355" cy="25646"/>
                </a:xfrm>
                <a:custGeom>
                  <a:avLst/>
                  <a:gdLst/>
                  <a:ahLst/>
                  <a:cxnLst/>
                  <a:rect l="l" t="t" r="r" b="b"/>
                  <a:pathLst>
                    <a:path w="523" h="529" extrusionOk="0">
                      <a:moveTo>
                        <a:pt x="443" y="1"/>
                      </a:moveTo>
                      <a:lnTo>
                        <a:pt x="1" y="86"/>
                      </a:lnTo>
                      <a:lnTo>
                        <a:pt x="80" y="529"/>
                      </a:lnTo>
                      <a:lnTo>
                        <a:pt x="522" y="443"/>
                      </a:lnTo>
                      <a:lnTo>
                        <a:pt x="4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5"/>
                <p:cNvSpPr/>
                <p:nvPr/>
              </p:nvSpPr>
              <p:spPr>
                <a:xfrm>
                  <a:off x="3694644" y="2747684"/>
                  <a:ext cx="25307" cy="25307"/>
                </a:xfrm>
                <a:custGeom>
                  <a:avLst/>
                  <a:gdLst/>
                  <a:ahLst/>
                  <a:cxnLst/>
                  <a:rect l="l" t="t" r="r" b="b"/>
                  <a:pathLst>
                    <a:path w="522" h="522" extrusionOk="0">
                      <a:moveTo>
                        <a:pt x="436" y="0"/>
                      </a:moveTo>
                      <a:lnTo>
                        <a:pt x="0" y="79"/>
                      </a:lnTo>
                      <a:lnTo>
                        <a:pt x="79" y="522"/>
                      </a:lnTo>
                      <a:lnTo>
                        <a:pt x="522" y="436"/>
                      </a:lnTo>
                      <a:lnTo>
                        <a:pt x="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5"/>
                <p:cNvSpPr/>
                <p:nvPr/>
              </p:nvSpPr>
              <p:spPr>
                <a:xfrm>
                  <a:off x="3726009" y="2741576"/>
                  <a:ext cx="25307" cy="25646"/>
                </a:xfrm>
                <a:custGeom>
                  <a:avLst/>
                  <a:gdLst/>
                  <a:ahLst/>
                  <a:cxnLst/>
                  <a:rect l="l" t="t" r="r" b="b"/>
                  <a:pathLst>
                    <a:path w="522" h="529" extrusionOk="0">
                      <a:moveTo>
                        <a:pt x="443" y="1"/>
                      </a:moveTo>
                      <a:lnTo>
                        <a:pt x="0" y="86"/>
                      </a:lnTo>
                      <a:lnTo>
                        <a:pt x="86" y="529"/>
                      </a:lnTo>
                      <a:lnTo>
                        <a:pt x="522" y="443"/>
                      </a:lnTo>
                      <a:lnTo>
                        <a:pt x="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5"/>
                <p:cNvSpPr/>
                <p:nvPr/>
              </p:nvSpPr>
              <p:spPr>
                <a:xfrm>
                  <a:off x="3757615" y="2736120"/>
                  <a:ext cx="25355" cy="25355"/>
                </a:xfrm>
                <a:custGeom>
                  <a:avLst/>
                  <a:gdLst/>
                  <a:ahLst/>
                  <a:cxnLst/>
                  <a:rect l="l" t="t" r="r" b="b"/>
                  <a:pathLst>
                    <a:path w="523" h="523" extrusionOk="0">
                      <a:moveTo>
                        <a:pt x="443" y="1"/>
                      </a:moveTo>
                      <a:lnTo>
                        <a:pt x="1" y="87"/>
                      </a:lnTo>
                      <a:lnTo>
                        <a:pt x="80" y="522"/>
                      </a:lnTo>
                      <a:lnTo>
                        <a:pt x="522" y="443"/>
                      </a:lnTo>
                      <a:lnTo>
                        <a:pt x="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5"/>
                <p:cNvSpPr/>
                <p:nvPr/>
              </p:nvSpPr>
              <p:spPr>
                <a:xfrm>
                  <a:off x="3789320" y="2730351"/>
                  <a:ext cx="25355" cy="25355"/>
                </a:xfrm>
                <a:custGeom>
                  <a:avLst/>
                  <a:gdLst/>
                  <a:ahLst/>
                  <a:cxnLst/>
                  <a:rect l="l" t="t" r="r" b="b"/>
                  <a:pathLst>
                    <a:path w="523" h="523" extrusionOk="0">
                      <a:moveTo>
                        <a:pt x="436" y="1"/>
                      </a:moveTo>
                      <a:lnTo>
                        <a:pt x="1" y="80"/>
                      </a:lnTo>
                      <a:lnTo>
                        <a:pt x="80" y="523"/>
                      </a:lnTo>
                      <a:lnTo>
                        <a:pt x="522" y="437"/>
                      </a:lnTo>
                      <a:lnTo>
                        <a:pt x="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5"/>
                <p:cNvSpPr/>
                <p:nvPr/>
              </p:nvSpPr>
              <p:spPr>
                <a:xfrm>
                  <a:off x="3820685" y="2724291"/>
                  <a:ext cx="25355" cy="25646"/>
                </a:xfrm>
                <a:custGeom>
                  <a:avLst/>
                  <a:gdLst/>
                  <a:ahLst/>
                  <a:cxnLst/>
                  <a:rect l="l" t="t" r="r" b="b"/>
                  <a:pathLst>
                    <a:path w="523" h="529" extrusionOk="0">
                      <a:moveTo>
                        <a:pt x="443" y="0"/>
                      </a:moveTo>
                      <a:lnTo>
                        <a:pt x="1" y="86"/>
                      </a:lnTo>
                      <a:lnTo>
                        <a:pt x="86" y="529"/>
                      </a:lnTo>
                      <a:lnTo>
                        <a:pt x="522" y="443"/>
                      </a:lnTo>
                      <a:lnTo>
                        <a:pt x="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5"/>
                <p:cNvSpPr/>
                <p:nvPr/>
              </p:nvSpPr>
              <p:spPr>
                <a:xfrm>
                  <a:off x="3852390" y="2718522"/>
                  <a:ext cx="25307" cy="25355"/>
                </a:xfrm>
                <a:custGeom>
                  <a:avLst/>
                  <a:gdLst/>
                  <a:ahLst/>
                  <a:cxnLst/>
                  <a:rect l="l" t="t" r="r" b="b"/>
                  <a:pathLst>
                    <a:path w="522" h="523" extrusionOk="0">
                      <a:moveTo>
                        <a:pt x="443" y="1"/>
                      </a:moveTo>
                      <a:lnTo>
                        <a:pt x="0" y="80"/>
                      </a:lnTo>
                      <a:lnTo>
                        <a:pt x="80" y="522"/>
                      </a:lnTo>
                      <a:lnTo>
                        <a:pt x="522" y="443"/>
                      </a:lnTo>
                      <a:lnTo>
                        <a:pt x="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5"/>
                <p:cNvSpPr/>
                <p:nvPr/>
              </p:nvSpPr>
              <p:spPr>
                <a:xfrm>
                  <a:off x="3883755" y="2712754"/>
                  <a:ext cx="25646" cy="25355"/>
                </a:xfrm>
                <a:custGeom>
                  <a:avLst/>
                  <a:gdLst/>
                  <a:ahLst/>
                  <a:cxnLst/>
                  <a:rect l="l" t="t" r="r" b="b"/>
                  <a:pathLst>
                    <a:path w="529" h="523" extrusionOk="0">
                      <a:moveTo>
                        <a:pt x="443" y="1"/>
                      </a:moveTo>
                      <a:lnTo>
                        <a:pt x="0" y="80"/>
                      </a:lnTo>
                      <a:lnTo>
                        <a:pt x="86" y="522"/>
                      </a:lnTo>
                      <a:lnTo>
                        <a:pt x="529" y="437"/>
                      </a:lnTo>
                      <a:lnTo>
                        <a:pt x="4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5"/>
                <p:cNvSpPr/>
                <p:nvPr/>
              </p:nvSpPr>
              <p:spPr>
                <a:xfrm>
                  <a:off x="3915460" y="2706694"/>
                  <a:ext cx="25307" cy="25307"/>
                </a:xfrm>
                <a:custGeom>
                  <a:avLst/>
                  <a:gdLst/>
                  <a:ahLst/>
                  <a:cxnLst/>
                  <a:rect l="l" t="t" r="r" b="b"/>
                  <a:pathLst>
                    <a:path w="522" h="522" extrusionOk="0">
                      <a:moveTo>
                        <a:pt x="442" y="0"/>
                      </a:moveTo>
                      <a:lnTo>
                        <a:pt x="0" y="86"/>
                      </a:lnTo>
                      <a:lnTo>
                        <a:pt x="79" y="522"/>
                      </a:lnTo>
                      <a:lnTo>
                        <a:pt x="522" y="443"/>
                      </a:lnTo>
                      <a:lnTo>
                        <a:pt x="4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5"/>
                <p:cNvSpPr/>
                <p:nvPr/>
              </p:nvSpPr>
              <p:spPr>
                <a:xfrm>
                  <a:off x="3701673" y="2785740"/>
                  <a:ext cx="25307" cy="25355"/>
                </a:xfrm>
                <a:custGeom>
                  <a:avLst/>
                  <a:gdLst/>
                  <a:ahLst/>
                  <a:cxnLst/>
                  <a:rect l="l" t="t" r="r" b="b"/>
                  <a:pathLst>
                    <a:path w="522" h="523" extrusionOk="0">
                      <a:moveTo>
                        <a:pt x="436" y="1"/>
                      </a:moveTo>
                      <a:lnTo>
                        <a:pt x="0" y="80"/>
                      </a:lnTo>
                      <a:lnTo>
                        <a:pt x="80" y="522"/>
                      </a:lnTo>
                      <a:lnTo>
                        <a:pt x="522" y="437"/>
                      </a:lnTo>
                      <a:lnTo>
                        <a:pt x="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5"/>
                <p:cNvSpPr/>
                <p:nvPr/>
              </p:nvSpPr>
              <p:spPr>
                <a:xfrm>
                  <a:off x="3733039" y="2779680"/>
                  <a:ext cx="25307" cy="25355"/>
                </a:xfrm>
                <a:custGeom>
                  <a:avLst/>
                  <a:gdLst/>
                  <a:ahLst/>
                  <a:cxnLst/>
                  <a:rect l="l" t="t" r="r" b="b"/>
                  <a:pathLst>
                    <a:path w="522" h="523" extrusionOk="0">
                      <a:moveTo>
                        <a:pt x="443" y="0"/>
                      </a:moveTo>
                      <a:lnTo>
                        <a:pt x="0" y="86"/>
                      </a:lnTo>
                      <a:lnTo>
                        <a:pt x="86" y="522"/>
                      </a:lnTo>
                      <a:lnTo>
                        <a:pt x="522" y="443"/>
                      </a:lnTo>
                      <a:lnTo>
                        <a:pt x="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5"/>
                <p:cNvSpPr/>
                <p:nvPr/>
              </p:nvSpPr>
              <p:spPr>
                <a:xfrm>
                  <a:off x="3764693" y="2773911"/>
                  <a:ext cx="25307" cy="25355"/>
                </a:xfrm>
                <a:custGeom>
                  <a:avLst/>
                  <a:gdLst/>
                  <a:ahLst/>
                  <a:cxnLst/>
                  <a:rect l="l" t="t" r="r" b="b"/>
                  <a:pathLst>
                    <a:path w="522" h="523" extrusionOk="0">
                      <a:moveTo>
                        <a:pt x="442" y="1"/>
                      </a:moveTo>
                      <a:lnTo>
                        <a:pt x="0" y="80"/>
                      </a:lnTo>
                      <a:lnTo>
                        <a:pt x="79" y="522"/>
                      </a:lnTo>
                      <a:lnTo>
                        <a:pt x="522" y="443"/>
                      </a:lnTo>
                      <a:lnTo>
                        <a:pt x="4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5"/>
                <p:cNvSpPr/>
                <p:nvPr/>
              </p:nvSpPr>
              <p:spPr>
                <a:xfrm>
                  <a:off x="3796349" y="2768142"/>
                  <a:ext cx="25355" cy="25355"/>
                </a:xfrm>
                <a:custGeom>
                  <a:avLst/>
                  <a:gdLst/>
                  <a:ahLst/>
                  <a:cxnLst/>
                  <a:rect l="l" t="t" r="r" b="b"/>
                  <a:pathLst>
                    <a:path w="523" h="523" extrusionOk="0">
                      <a:moveTo>
                        <a:pt x="437" y="1"/>
                      </a:moveTo>
                      <a:lnTo>
                        <a:pt x="1" y="80"/>
                      </a:lnTo>
                      <a:lnTo>
                        <a:pt x="80" y="522"/>
                      </a:lnTo>
                      <a:lnTo>
                        <a:pt x="522" y="436"/>
                      </a:lnTo>
                      <a:lnTo>
                        <a:pt x="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5"/>
                <p:cNvSpPr/>
                <p:nvPr/>
              </p:nvSpPr>
              <p:spPr>
                <a:xfrm>
                  <a:off x="3827714" y="2762082"/>
                  <a:ext cx="25355" cy="25307"/>
                </a:xfrm>
                <a:custGeom>
                  <a:avLst/>
                  <a:gdLst/>
                  <a:ahLst/>
                  <a:cxnLst/>
                  <a:rect l="l" t="t" r="r" b="b"/>
                  <a:pathLst>
                    <a:path w="523" h="522" extrusionOk="0">
                      <a:moveTo>
                        <a:pt x="443" y="0"/>
                      </a:moveTo>
                      <a:lnTo>
                        <a:pt x="1" y="86"/>
                      </a:lnTo>
                      <a:lnTo>
                        <a:pt x="87" y="522"/>
                      </a:lnTo>
                      <a:lnTo>
                        <a:pt x="522" y="443"/>
                      </a:lnTo>
                      <a:lnTo>
                        <a:pt x="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5"/>
                <p:cNvSpPr/>
                <p:nvPr/>
              </p:nvSpPr>
              <p:spPr>
                <a:xfrm>
                  <a:off x="3859419" y="2756314"/>
                  <a:ext cx="25355" cy="25355"/>
                </a:xfrm>
                <a:custGeom>
                  <a:avLst/>
                  <a:gdLst/>
                  <a:ahLst/>
                  <a:cxnLst/>
                  <a:rect l="l" t="t" r="r" b="b"/>
                  <a:pathLst>
                    <a:path w="523" h="523" extrusionOk="0">
                      <a:moveTo>
                        <a:pt x="443" y="0"/>
                      </a:moveTo>
                      <a:lnTo>
                        <a:pt x="1" y="80"/>
                      </a:lnTo>
                      <a:lnTo>
                        <a:pt x="80" y="522"/>
                      </a:lnTo>
                      <a:lnTo>
                        <a:pt x="522" y="443"/>
                      </a:lnTo>
                      <a:lnTo>
                        <a:pt x="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5"/>
                <p:cNvSpPr/>
                <p:nvPr/>
              </p:nvSpPr>
              <p:spPr>
                <a:xfrm>
                  <a:off x="3891124" y="2750857"/>
                  <a:ext cx="25307" cy="25355"/>
                </a:xfrm>
                <a:custGeom>
                  <a:avLst/>
                  <a:gdLst/>
                  <a:ahLst/>
                  <a:cxnLst/>
                  <a:rect l="l" t="t" r="r" b="b"/>
                  <a:pathLst>
                    <a:path w="522" h="523" extrusionOk="0">
                      <a:moveTo>
                        <a:pt x="436" y="1"/>
                      </a:moveTo>
                      <a:lnTo>
                        <a:pt x="0" y="80"/>
                      </a:lnTo>
                      <a:lnTo>
                        <a:pt x="79" y="522"/>
                      </a:lnTo>
                      <a:lnTo>
                        <a:pt x="522" y="436"/>
                      </a:lnTo>
                      <a:lnTo>
                        <a:pt x="4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5"/>
                <p:cNvSpPr/>
                <p:nvPr/>
              </p:nvSpPr>
              <p:spPr>
                <a:xfrm>
                  <a:off x="3922489" y="2744797"/>
                  <a:ext cx="25307" cy="25307"/>
                </a:xfrm>
                <a:custGeom>
                  <a:avLst/>
                  <a:gdLst/>
                  <a:ahLst/>
                  <a:cxnLst/>
                  <a:rect l="l" t="t" r="r" b="b"/>
                  <a:pathLst>
                    <a:path w="522" h="522" extrusionOk="0">
                      <a:moveTo>
                        <a:pt x="443" y="0"/>
                      </a:moveTo>
                      <a:lnTo>
                        <a:pt x="0" y="86"/>
                      </a:lnTo>
                      <a:lnTo>
                        <a:pt x="86" y="522"/>
                      </a:lnTo>
                      <a:lnTo>
                        <a:pt x="522" y="442"/>
                      </a:lnTo>
                      <a:lnTo>
                        <a:pt x="4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5"/>
                <p:cNvSpPr/>
                <p:nvPr/>
              </p:nvSpPr>
              <p:spPr>
                <a:xfrm>
                  <a:off x="3675348" y="2657877"/>
                  <a:ext cx="20216" cy="18616"/>
                </a:xfrm>
                <a:custGeom>
                  <a:avLst/>
                  <a:gdLst/>
                  <a:ahLst/>
                  <a:cxnLst/>
                  <a:rect l="l" t="t" r="r" b="b"/>
                  <a:pathLst>
                    <a:path w="417" h="384" extrusionOk="0">
                      <a:moveTo>
                        <a:pt x="210" y="0"/>
                      </a:moveTo>
                      <a:cubicBezTo>
                        <a:pt x="198" y="0"/>
                        <a:pt x="185" y="1"/>
                        <a:pt x="173" y="4"/>
                      </a:cubicBezTo>
                      <a:cubicBezTo>
                        <a:pt x="73" y="23"/>
                        <a:pt x="1" y="123"/>
                        <a:pt x="21" y="228"/>
                      </a:cubicBezTo>
                      <a:cubicBezTo>
                        <a:pt x="38" y="321"/>
                        <a:pt x="117" y="384"/>
                        <a:pt x="208" y="384"/>
                      </a:cubicBezTo>
                      <a:cubicBezTo>
                        <a:pt x="220" y="384"/>
                        <a:pt x="233" y="382"/>
                        <a:pt x="245" y="380"/>
                      </a:cubicBezTo>
                      <a:cubicBezTo>
                        <a:pt x="351" y="360"/>
                        <a:pt x="417" y="261"/>
                        <a:pt x="397" y="156"/>
                      </a:cubicBezTo>
                      <a:cubicBezTo>
                        <a:pt x="380" y="62"/>
                        <a:pt x="301"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5"/>
                <p:cNvSpPr/>
                <p:nvPr/>
              </p:nvSpPr>
              <p:spPr>
                <a:xfrm>
                  <a:off x="3676027" y="2634316"/>
                  <a:ext cx="13477" cy="36893"/>
                </a:xfrm>
                <a:custGeom>
                  <a:avLst/>
                  <a:gdLst/>
                  <a:ahLst/>
                  <a:cxnLst/>
                  <a:rect l="l" t="t" r="r" b="b"/>
                  <a:pathLst>
                    <a:path w="278" h="761" extrusionOk="0">
                      <a:moveTo>
                        <a:pt x="85" y="0"/>
                      </a:moveTo>
                      <a:cubicBezTo>
                        <a:pt x="81" y="0"/>
                        <a:pt x="77" y="0"/>
                        <a:pt x="73" y="1"/>
                      </a:cubicBezTo>
                      <a:cubicBezTo>
                        <a:pt x="33" y="8"/>
                        <a:pt x="0" y="47"/>
                        <a:pt x="13" y="87"/>
                      </a:cubicBezTo>
                      <a:lnTo>
                        <a:pt x="126" y="701"/>
                      </a:lnTo>
                      <a:cubicBezTo>
                        <a:pt x="132" y="734"/>
                        <a:pt x="165" y="760"/>
                        <a:pt x="198" y="760"/>
                      </a:cubicBezTo>
                      <a:lnTo>
                        <a:pt x="211" y="760"/>
                      </a:lnTo>
                      <a:cubicBezTo>
                        <a:pt x="251" y="747"/>
                        <a:pt x="277" y="714"/>
                        <a:pt x="271" y="668"/>
                      </a:cubicBezTo>
                      <a:lnTo>
                        <a:pt x="159" y="60"/>
                      </a:lnTo>
                      <a:cubicBezTo>
                        <a:pt x="153" y="25"/>
                        <a:pt x="120"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5"/>
                <p:cNvSpPr/>
                <p:nvPr/>
              </p:nvSpPr>
              <p:spPr>
                <a:xfrm>
                  <a:off x="3700993" y="2653077"/>
                  <a:ext cx="20216" cy="18616"/>
                </a:xfrm>
                <a:custGeom>
                  <a:avLst/>
                  <a:gdLst/>
                  <a:ahLst/>
                  <a:cxnLst/>
                  <a:rect l="l" t="t" r="r" b="b"/>
                  <a:pathLst>
                    <a:path w="417" h="384" extrusionOk="0">
                      <a:moveTo>
                        <a:pt x="207" y="0"/>
                      </a:moveTo>
                      <a:cubicBezTo>
                        <a:pt x="195" y="0"/>
                        <a:pt x="184" y="1"/>
                        <a:pt x="172" y="4"/>
                      </a:cubicBezTo>
                      <a:cubicBezTo>
                        <a:pt x="66" y="23"/>
                        <a:pt x="0" y="122"/>
                        <a:pt x="20" y="228"/>
                      </a:cubicBezTo>
                      <a:cubicBezTo>
                        <a:pt x="37" y="321"/>
                        <a:pt x="116" y="384"/>
                        <a:pt x="207" y="384"/>
                      </a:cubicBezTo>
                      <a:cubicBezTo>
                        <a:pt x="219" y="384"/>
                        <a:pt x="232" y="382"/>
                        <a:pt x="244" y="380"/>
                      </a:cubicBezTo>
                      <a:cubicBezTo>
                        <a:pt x="343" y="360"/>
                        <a:pt x="416" y="261"/>
                        <a:pt x="396" y="156"/>
                      </a:cubicBezTo>
                      <a:cubicBezTo>
                        <a:pt x="379" y="68"/>
                        <a:pt x="299"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5"/>
                <p:cNvSpPr/>
                <p:nvPr/>
              </p:nvSpPr>
              <p:spPr>
                <a:xfrm>
                  <a:off x="3701623" y="2629517"/>
                  <a:ext cx="13477" cy="36893"/>
                </a:xfrm>
                <a:custGeom>
                  <a:avLst/>
                  <a:gdLst/>
                  <a:ahLst/>
                  <a:cxnLst/>
                  <a:rect l="l" t="t" r="r" b="b"/>
                  <a:pathLst>
                    <a:path w="278" h="761" extrusionOk="0">
                      <a:moveTo>
                        <a:pt x="79" y="0"/>
                      </a:moveTo>
                      <a:cubicBezTo>
                        <a:pt x="74" y="0"/>
                        <a:pt x="70" y="0"/>
                        <a:pt x="66" y="1"/>
                      </a:cubicBezTo>
                      <a:cubicBezTo>
                        <a:pt x="27" y="8"/>
                        <a:pt x="0" y="47"/>
                        <a:pt x="7" y="87"/>
                      </a:cubicBezTo>
                      <a:lnTo>
                        <a:pt x="119" y="701"/>
                      </a:lnTo>
                      <a:cubicBezTo>
                        <a:pt x="126" y="734"/>
                        <a:pt x="159" y="760"/>
                        <a:pt x="192" y="760"/>
                      </a:cubicBezTo>
                      <a:lnTo>
                        <a:pt x="212" y="760"/>
                      </a:lnTo>
                      <a:cubicBezTo>
                        <a:pt x="251" y="754"/>
                        <a:pt x="278" y="714"/>
                        <a:pt x="271" y="675"/>
                      </a:cubicBezTo>
                      <a:lnTo>
                        <a:pt x="152" y="60"/>
                      </a:lnTo>
                      <a:cubicBezTo>
                        <a:pt x="146" y="25"/>
                        <a:pt x="114"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5"/>
                <p:cNvSpPr/>
                <p:nvPr/>
              </p:nvSpPr>
              <p:spPr>
                <a:xfrm>
                  <a:off x="3878956" y="2620112"/>
                  <a:ext cx="20507" cy="18616"/>
                </a:xfrm>
                <a:custGeom>
                  <a:avLst/>
                  <a:gdLst/>
                  <a:ahLst/>
                  <a:cxnLst/>
                  <a:rect l="l" t="t" r="r" b="b"/>
                  <a:pathLst>
                    <a:path w="423" h="384" extrusionOk="0">
                      <a:moveTo>
                        <a:pt x="216" y="0"/>
                      </a:moveTo>
                      <a:cubicBezTo>
                        <a:pt x="204" y="0"/>
                        <a:pt x="191" y="1"/>
                        <a:pt x="179" y="4"/>
                      </a:cubicBezTo>
                      <a:cubicBezTo>
                        <a:pt x="73" y="17"/>
                        <a:pt x="0" y="122"/>
                        <a:pt x="20" y="228"/>
                      </a:cubicBezTo>
                      <a:cubicBezTo>
                        <a:pt x="38" y="316"/>
                        <a:pt x="123" y="383"/>
                        <a:pt x="211" y="383"/>
                      </a:cubicBezTo>
                      <a:cubicBezTo>
                        <a:pt x="222" y="383"/>
                        <a:pt x="234" y="382"/>
                        <a:pt x="245" y="380"/>
                      </a:cubicBezTo>
                      <a:cubicBezTo>
                        <a:pt x="350" y="360"/>
                        <a:pt x="423" y="261"/>
                        <a:pt x="403" y="155"/>
                      </a:cubicBezTo>
                      <a:cubicBezTo>
                        <a:pt x="386" y="62"/>
                        <a:pt x="307" y="0"/>
                        <a:pt x="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5"/>
                <p:cNvSpPr/>
                <p:nvPr/>
              </p:nvSpPr>
              <p:spPr>
                <a:xfrm>
                  <a:off x="3879925" y="2596407"/>
                  <a:ext cx="13138" cy="36699"/>
                </a:xfrm>
                <a:custGeom>
                  <a:avLst/>
                  <a:gdLst/>
                  <a:ahLst/>
                  <a:cxnLst/>
                  <a:rect l="l" t="t" r="r" b="b"/>
                  <a:pathLst>
                    <a:path w="271" h="757" extrusionOk="0">
                      <a:moveTo>
                        <a:pt x="87" y="1"/>
                      </a:moveTo>
                      <a:cubicBezTo>
                        <a:pt x="80" y="1"/>
                        <a:pt x="73" y="2"/>
                        <a:pt x="66" y="4"/>
                      </a:cubicBezTo>
                      <a:cubicBezTo>
                        <a:pt x="27" y="11"/>
                        <a:pt x="0" y="50"/>
                        <a:pt x="7" y="90"/>
                      </a:cubicBezTo>
                      <a:lnTo>
                        <a:pt x="119" y="697"/>
                      </a:lnTo>
                      <a:cubicBezTo>
                        <a:pt x="126" y="737"/>
                        <a:pt x="159" y="757"/>
                        <a:pt x="192" y="757"/>
                      </a:cubicBezTo>
                      <a:lnTo>
                        <a:pt x="205" y="757"/>
                      </a:lnTo>
                      <a:cubicBezTo>
                        <a:pt x="244" y="750"/>
                        <a:pt x="271" y="710"/>
                        <a:pt x="264" y="671"/>
                      </a:cubicBezTo>
                      <a:lnTo>
                        <a:pt x="152" y="63"/>
                      </a:lnTo>
                      <a:cubicBezTo>
                        <a:pt x="147" y="25"/>
                        <a:pt x="119"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5"/>
                <p:cNvSpPr/>
                <p:nvPr/>
              </p:nvSpPr>
              <p:spPr>
                <a:xfrm>
                  <a:off x="3904552" y="2615265"/>
                  <a:ext cx="20216" cy="18665"/>
                </a:xfrm>
                <a:custGeom>
                  <a:avLst/>
                  <a:gdLst/>
                  <a:ahLst/>
                  <a:cxnLst/>
                  <a:rect l="l" t="t" r="r" b="b"/>
                  <a:pathLst>
                    <a:path w="417" h="385" extrusionOk="0">
                      <a:moveTo>
                        <a:pt x="210" y="1"/>
                      </a:moveTo>
                      <a:cubicBezTo>
                        <a:pt x="197" y="1"/>
                        <a:pt x="185" y="2"/>
                        <a:pt x="172" y="4"/>
                      </a:cubicBezTo>
                      <a:cubicBezTo>
                        <a:pt x="67" y="24"/>
                        <a:pt x="1" y="123"/>
                        <a:pt x="20" y="229"/>
                      </a:cubicBezTo>
                      <a:cubicBezTo>
                        <a:pt x="38" y="322"/>
                        <a:pt x="117" y="384"/>
                        <a:pt x="208" y="384"/>
                      </a:cubicBezTo>
                      <a:cubicBezTo>
                        <a:pt x="220" y="384"/>
                        <a:pt x="232" y="383"/>
                        <a:pt x="245" y="381"/>
                      </a:cubicBezTo>
                      <a:cubicBezTo>
                        <a:pt x="351" y="361"/>
                        <a:pt x="417" y="262"/>
                        <a:pt x="397" y="156"/>
                      </a:cubicBezTo>
                      <a:cubicBezTo>
                        <a:pt x="379" y="63"/>
                        <a:pt x="300"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5"/>
                <p:cNvSpPr/>
                <p:nvPr/>
              </p:nvSpPr>
              <p:spPr>
                <a:xfrm>
                  <a:off x="3905182" y="2591704"/>
                  <a:ext cx="13526" cy="36942"/>
                </a:xfrm>
                <a:custGeom>
                  <a:avLst/>
                  <a:gdLst/>
                  <a:ahLst/>
                  <a:cxnLst/>
                  <a:rect l="l" t="t" r="r" b="b"/>
                  <a:pathLst>
                    <a:path w="279" h="762" extrusionOk="0">
                      <a:moveTo>
                        <a:pt x="86" y="1"/>
                      </a:moveTo>
                      <a:cubicBezTo>
                        <a:pt x="82" y="1"/>
                        <a:pt x="77" y="1"/>
                        <a:pt x="73" y="2"/>
                      </a:cubicBezTo>
                      <a:cubicBezTo>
                        <a:pt x="27" y="8"/>
                        <a:pt x="1" y="48"/>
                        <a:pt x="14" y="88"/>
                      </a:cubicBezTo>
                      <a:lnTo>
                        <a:pt x="126" y="695"/>
                      </a:lnTo>
                      <a:cubicBezTo>
                        <a:pt x="133" y="735"/>
                        <a:pt x="159" y="761"/>
                        <a:pt x="199" y="761"/>
                      </a:cubicBezTo>
                      <a:cubicBezTo>
                        <a:pt x="199" y="761"/>
                        <a:pt x="205" y="761"/>
                        <a:pt x="212" y="755"/>
                      </a:cubicBezTo>
                      <a:cubicBezTo>
                        <a:pt x="252" y="748"/>
                        <a:pt x="278" y="708"/>
                        <a:pt x="271" y="669"/>
                      </a:cubicBezTo>
                      <a:lnTo>
                        <a:pt x="159" y="61"/>
                      </a:lnTo>
                      <a:cubicBezTo>
                        <a:pt x="153" y="26"/>
                        <a:pt x="121"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75" name="Google Shape;3375;p65"/>
            <p:cNvSpPr/>
            <p:nvPr/>
          </p:nvSpPr>
          <p:spPr>
            <a:xfrm>
              <a:off x="4389654" y="2256910"/>
              <a:ext cx="403909" cy="403909"/>
            </a:xfrm>
            <a:custGeom>
              <a:avLst/>
              <a:gdLst/>
              <a:ahLst/>
              <a:cxnLst/>
              <a:rect l="l" t="t" r="r" b="b"/>
              <a:pathLst>
                <a:path w="8631" h="8631" extrusionOk="0">
                  <a:moveTo>
                    <a:pt x="4312" y="0"/>
                  </a:moveTo>
                  <a:cubicBezTo>
                    <a:pt x="1928" y="0"/>
                    <a:pt x="0" y="1935"/>
                    <a:pt x="0" y="4319"/>
                  </a:cubicBezTo>
                  <a:cubicBezTo>
                    <a:pt x="0" y="6702"/>
                    <a:pt x="1928" y="8630"/>
                    <a:pt x="4312" y="8630"/>
                  </a:cubicBezTo>
                  <a:cubicBezTo>
                    <a:pt x="6696" y="8630"/>
                    <a:pt x="8630" y="6702"/>
                    <a:pt x="8630" y="4319"/>
                  </a:cubicBezTo>
                  <a:cubicBezTo>
                    <a:pt x="8630" y="1935"/>
                    <a:pt x="6696" y="0"/>
                    <a:pt x="43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6" name="Google Shape;3376;p65"/>
            <p:cNvGrpSpPr/>
            <p:nvPr/>
          </p:nvGrpSpPr>
          <p:grpSpPr>
            <a:xfrm>
              <a:off x="4439853" y="2308478"/>
              <a:ext cx="303483" cy="316165"/>
              <a:chOff x="4434160" y="2298219"/>
              <a:chExt cx="314393" cy="327530"/>
            </a:xfrm>
          </p:grpSpPr>
          <p:sp>
            <p:nvSpPr>
              <p:cNvPr id="3377" name="Google Shape;3377;p65"/>
              <p:cNvSpPr/>
              <p:nvPr/>
            </p:nvSpPr>
            <p:spPr>
              <a:xfrm>
                <a:off x="4439299" y="2311696"/>
                <a:ext cx="309254" cy="314053"/>
              </a:xfrm>
              <a:custGeom>
                <a:avLst/>
                <a:gdLst/>
                <a:ahLst/>
                <a:cxnLst/>
                <a:rect l="l" t="t" r="r" b="b"/>
                <a:pathLst>
                  <a:path w="6379" h="6478" extrusionOk="0">
                    <a:moveTo>
                      <a:pt x="2536" y="0"/>
                    </a:moveTo>
                    <a:lnTo>
                      <a:pt x="0" y="4107"/>
                    </a:lnTo>
                    <a:lnTo>
                      <a:pt x="3837" y="6478"/>
                    </a:lnTo>
                    <a:lnTo>
                      <a:pt x="6379" y="2371"/>
                    </a:lnTo>
                    <a:lnTo>
                      <a:pt x="25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5"/>
              <p:cNvSpPr/>
              <p:nvPr/>
            </p:nvSpPr>
            <p:spPr>
              <a:xfrm>
                <a:off x="4442498" y="2311357"/>
                <a:ext cx="303194" cy="309593"/>
              </a:xfrm>
              <a:custGeom>
                <a:avLst/>
                <a:gdLst/>
                <a:ahLst/>
                <a:cxnLst/>
                <a:rect l="l" t="t" r="r" b="b"/>
                <a:pathLst>
                  <a:path w="6254" h="6386" extrusionOk="0">
                    <a:moveTo>
                      <a:pt x="2615" y="1"/>
                    </a:moveTo>
                    <a:lnTo>
                      <a:pt x="0" y="4161"/>
                    </a:lnTo>
                    <a:lnTo>
                      <a:pt x="3612" y="6386"/>
                    </a:lnTo>
                    <a:lnTo>
                      <a:pt x="6253" y="2153"/>
                    </a:lnTo>
                    <a:lnTo>
                      <a:pt x="26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5"/>
              <p:cNvSpPr/>
              <p:nvPr/>
            </p:nvSpPr>
            <p:spPr>
              <a:xfrm>
                <a:off x="4439299" y="2298219"/>
                <a:ext cx="299994" cy="316671"/>
              </a:xfrm>
              <a:custGeom>
                <a:avLst/>
                <a:gdLst/>
                <a:ahLst/>
                <a:cxnLst/>
                <a:rect l="l" t="t" r="r" b="b"/>
                <a:pathLst>
                  <a:path w="6188" h="6532" extrusionOk="0">
                    <a:moveTo>
                      <a:pt x="2714" y="1"/>
                    </a:moveTo>
                    <a:lnTo>
                      <a:pt x="0" y="4385"/>
                    </a:lnTo>
                    <a:lnTo>
                      <a:pt x="3474" y="6531"/>
                    </a:lnTo>
                    <a:lnTo>
                      <a:pt x="6187" y="2147"/>
                    </a:lnTo>
                    <a:lnTo>
                      <a:pt x="2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5"/>
              <p:cNvSpPr/>
              <p:nvPr/>
            </p:nvSpPr>
            <p:spPr>
              <a:xfrm>
                <a:off x="4506829" y="2344952"/>
                <a:ext cx="38784" cy="26664"/>
              </a:xfrm>
              <a:custGeom>
                <a:avLst/>
                <a:gdLst/>
                <a:ahLst/>
                <a:cxnLst/>
                <a:rect l="l" t="t" r="r" b="b"/>
                <a:pathLst>
                  <a:path w="800" h="550" extrusionOk="0">
                    <a:moveTo>
                      <a:pt x="101" y="0"/>
                    </a:moveTo>
                    <a:cubicBezTo>
                      <a:pt x="72" y="0"/>
                      <a:pt x="44" y="15"/>
                      <a:pt x="27" y="41"/>
                    </a:cubicBezTo>
                    <a:cubicBezTo>
                      <a:pt x="1" y="87"/>
                      <a:pt x="14" y="140"/>
                      <a:pt x="53" y="166"/>
                    </a:cubicBezTo>
                    <a:lnTo>
                      <a:pt x="648" y="536"/>
                    </a:lnTo>
                    <a:cubicBezTo>
                      <a:pt x="668" y="542"/>
                      <a:pt x="681" y="549"/>
                      <a:pt x="694" y="549"/>
                    </a:cubicBezTo>
                    <a:cubicBezTo>
                      <a:pt x="727" y="549"/>
                      <a:pt x="753" y="529"/>
                      <a:pt x="773" y="503"/>
                    </a:cubicBezTo>
                    <a:cubicBezTo>
                      <a:pt x="800" y="463"/>
                      <a:pt x="786" y="410"/>
                      <a:pt x="747" y="384"/>
                    </a:cubicBezTo>
                    <a:lnTo>
                      <a:pt x="146" y="14"/>
                    </a:lnTo>
                    <a:cubicBezTo>
                      <a:pt x="132" y="5"/>
                      <a:pt x="116"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5"/>
              <p:cNvSpPr/>
              <p:nvPr/>
            </p:nvSpPr>
            <p:spPr>
              <a:xfrm>
                <a:off x="4482493" y="2384025"/>
                <a:ext cx="38784" cy="26616"/>
              </a:xfrm>
              <a:custGeom>
                <a:avLst/>
                <a:gdLst/>
                <a:ahLst/>
                <a:cxnLst/>
                <a:rect l="l" t="t" r="r" b="b"/>
                <a:pathLst>
                  <a:path w="800" h="549" extrusionOk="0">
                    <a:moveTo>
                      <a:pt x="104" y="0"/>
                    </a:moveTo>
                    <a:cubicBezTo>
                      <a:pt x="73" y="0"/>
                      <a:pt x="45" y="16"/>
                      <a:pt x="27" y="47"/>
                    </a:cubicBezTo>
                    <a:cubicBezTo>
                      <a:pt x="1" y="86"/>
                      <a:pt x="14" y="139"/>
                      <a:pt x="60" y="166"/>
                    </a:cubicBezTo>
                    <a:lnTo>
                      <a:pt x="655" y="535"/>
                    </a:lnTo>
                    <a:cubicBezTo>
                      <a:pt x="668" y="542"/>
                      <a:pt x="681" y="549"/>
                      <a:pt x="701" y="549"/>
                    </a:cubicBezTo>
                    <a:cubicBezTo>
                      <a:pt x="727" y="549"/>
                      <a:pt x="760" y="535"/>
                      <a:pt x="773" y="502"/>
                    </a:cubicBezTo>
                    <a:cubicBezTo>
                      <a:pt x="800" y="463"/>
                      <a:pt x="787" y="410"/>
                      <a:pt x="747" y="384"/>
                    </a:cubicBezTo>
                    <a:lnTo>
                      <a:pt x="153" y="14"/>
                    </a:lnTo>
                    <a:cubicBezTo>
                      <a:pt x="137" y="5"/>
                      <a:pt x="120" y="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5"/>
              <p:cNvSpPr/>
              <p:nvPr/>
            </p:nvSpPr>
            <p:spPr>
              <a:xfrm>
                <a:off x="4458496" y="2423050"/>
                <a:ext cx="38784" cy="26664"/>
              </a:xfrm>
              <a:custGeom>
                <a:avLst/>
                <a:gdLst/>
                <a:ahLst/>
                <a:cxnLst/>
                <a:rect l="l" t="t" r="r" b="b"/>
                <a:pathLst>
                  <a:path w="800" h="550" extrusionOk="0">
                    <a:moveTo>
                      <a:pt x="102" y="1"/>
                    </a:moveTo>
                    <a:cubicBezTo>
                      <a:pt x="73" y="1"/>
                      <a:pt x="44" y="17"/>
                      <a:pt x="27" y="47"/>
                    </a:cubicBezTo>
                    <a:cubicBezTo>
                      <a:pt x="1" y="87"/>
                      <a:pt x="14" y="140"/>
                      <a:pt x="53" y="166"/>
                    </a:cubicBezTo>
                    <a:lnTo>
                      <a:pt x="648" y="536"/>
                    </a:lnTo>
                    <a:cubicBezTo>
                      <a:pt x="661" y="543"/>
                      <a:pt x="681" y="549"/>
                      <a:pt x="694" y="549"/>
                    </a:cubicBezTo>
                    <a:cubicBezTo>
                      <a:pt x="727" y="549"/>
                      <a:pt x="753" y="536"/>
                      <a:pt x="773" y="510"/>
                    </a:cubicBezTo>
                    <a:cubicBezTo>
                      <a:pt x="800" y="463"/>
                      <a:pt x="786" y="411"/>
                      <a:pt x="740" y="384"/>
                    </a:cubicBezTo>
                    <a:lnTo>
                      <a:pt x="146" y="14"/>
                    </a:lnTo>
                    <a:cubicBezTo>
                      <a:pt x="132" y="5"/>
                      <a:pt x="117"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5"/>
              <p:cNvSpPr/>
              <p:nvPr/>
            </p:nvSpPr>
            <p:spPr>
              <a:xfrm>
                <a:off x="4434160" y="2462414"/>
                <a:ext cx="38784" cy="26325"/>
              </a:xfrm>
              <a:custGeom>
                <a:avLst/>
                <a:gdLst/>
                <a:ahLst/>
                <a:cxnLst/>
                <a:rect l="l" t="t" r="r" b="b"/>
                <a:pathLst>
                  <a:path w="800" h="543" extrusionOk="0">
                    <a:moveTo>
                      <a:pt x="103" y="1"/>
                    </a:moveTo>
                    <a:cubicBezTo>
                      <a:pt x="72" y="1"/>
                      <a:pt x="44" y="15"/>
                      <a:pt x="27" y="41"/>
                    </a:cubicBezTo>
                    <a:cubicBezTo>
                      <a:pt x="1" y="81"/>
                      <a:pt x="14" y="133"/>
                      <a:pt x="60" y="160"/>
                    </a:cubicBezTo>
                    <a:lnTo>
                      <a:pt x="654" y="530"/>
                    </a:lnTo>
                    <a:cubicBezTo>
                      <a:pt x="668" y="536"/>
                      <a:pt x="681" y="543"/>
                      <a:pt x="701" y="543"/>
                    </a:cubicBezTo>
                    <a:cubicBezTo>
                      <a:pt x="727" y="543"/>
                      <a:pt x="760" y="530"/>
                      <a:pt x="773" y="503"/>
                    </a:cubicBezTo>
                    <a:cubicBezTo>
                      <a:pt x="800" y="457"/>
                      <a:pt x="787" y="404"/>
                      <a:pt x="747" y="378"/>
                    </a:cubicBezTo>
                    <a:lnTo>
                      <a:pt x="153" y="14"/>
                    </a:lnTo>
                    <a:cubicBezTo>
                      <a:pt x="136" y="5"/>
                      <a:pt x="119" y="1"/>
                      <a:pt x="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5"/>
              <p:cNvSpPr/>
              <p:nvPr/>
            </p:nvSpPr>
            <p:spPr>
              <a:xfrm>
                <a:off x="4539794" y="2357120"/>
                <a:ext cx="144422" cy="131963"/>
              </a:xfrm>
              <a:custGeom>
                <a:avLst/>
                <a:gdLst/>
                <a:ahLst/>
                <a:cxnLst/>
                <a:rect l="l" t="t" r="r" b="b"/>
                <a:pathLst>
                  <a:path w="2979" h="2722" extrusionOk="0">
                    <a:moveTo>
                      <a:pt x="879" y="1"/>
                    </a:moveTo>
                    <a:lnTo>
                      <a:pt x="1" y="1421"/>
                    </a:lnTo>
                    <a:lnTo>
                      <a:pt x="2100" y="2721"/>
                    </a:lnTo>
                    <a:lnTo>
                      <a:pt x="2979" y="1302"/>
                    </a:lnTo>
                    <a:lnTo>
                      <a:pt x="8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5"/>
              <p:cNvSpPr/>
              <p:nvPr/>
            </p:nvSpPr>
            <p:spPr>
              <a:xfrm>
                <a:off x="4511628" y="2442296"/>
                <a:ext cx="119794" cy="92209"/>
              </a:xfrm>
              <a:custGeom>
                <a:avLst/>
                <a:gdLst/>
                <a:ahLst/>
                <a:cxnLst/>
                <a:rect l="l" t="t" r="r" b="b"/>
                <a:pathLst>
                  <a:path w="2471" h="1902" extrusionOk="0">
                    <a:moveTo>
                      <a:pt x="377" y="0"/>
                    </a:moveTo>
                    <a:lnTo>
                      <a:pt x="1" y="601"/>
                    </a:lnTo>
                    <a:lnTo>
                      <a:pt x="2100" y="1902"/>
                    </a:lnTo>
                    <a:lnTo>
                      <a:pt x="2470" y="1301"/>
                    </a:lnTo>
                    <a:lnTo>
                      <a:pt x="3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5"/>
              <p:cNvSpPr/>
              <p:nvPr/>
            </p:nvSpPr>
            <p:spPr>
              <a:xfrm>
                <a:off x="4684500" y="2383880"/>
                <a:ext cx="32676" cy="21961"/>
              </a:xfrm>
              <a:custGeom>
                <a:avLst/>
                <a:gdLst/>
                <a:ahLst/>
                <a:cxnLst/>
                <a:rect l="l" t="t" r="r" b="b"/>
                <a:pathLst>
                  <a:path w="674" h="453" extrusionOk="0">
                    <a:moveTo>
                      <a:pt x="78" y="1"/>
                    </a:moveTo>
                    <a:cubicBezTo>
                      <a:pt x="55" y="1"/>
                      <a:pt x="33" y="12"/>
                      <a:pt x="20" y="30"/>
                    </a:cubicBezTo>
                    <a:cubicBezTo>
                      <a:pt x="0" y="63"/>
                      <a:pt x="13" y="103"/>
                      <a:pt x="40" y="122"/>
                    </a:cubicBezTo>
                    <a:lnTo>
                      <a:pt x="568" y="439"/>
                    </a:lnTo>
                    <a:cubicBezTo>
                      <a:pt x="581" y="446"/>
                      <a:pt x="588" y="453"/>
                      <a:pt x="601" y="453"/>
                    </a:cubicBezTo>
                    <a:cubicBezTo>
                      <a:pt x="621" y="453"/>
                      <a:pt x="647" y="439"/>
                      <a:pt x="654" y="420"/>
                    </a:cubicBezTo>
                    <a:cubicBezTo>
                      <a:pt x="674" y="387"/>
                      <a:pt x="667" y="347"/>
                      <a:pt x="634" y="327"/>
                    </a:cubicBezTo>
                    <a:lnTo>
                      <a:pt x="113" y="10"/>
                    </a:lnTo>
                    <a:cubicBezTo>
                      <a:pt x="102" y="4"/>
                      <a:pt x="90" y="1"/>
                      <a:pt x="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5"/>
              <p:cNvSpPr/>
              <p:nvPr/>
            </p:nvSpPr>
            <p:spPr>
              <a:xfrm>
                <a:off x="4585266" y="2323379"/>
                <a:ext cx="81349" cy="51437"/>
              </a:xfrm>
              <a:custGeom>
                <a:avLst/>
                <a:gdLst/>
                <a:ahLst/>
                <a:cxnLst/>
                <a:rect l="l" t="t" r="r" b="b"/>
                <a:pathLst>
                  <a:path w="1678" h="1061" extrusionOk="0">
                    <a:moveTo>
                      <a:pt x="72" y="1"/>
                    </a:moveTo>
                    <a:cubicBezTo>
                      <a:pt x="49" y="1"/>
                      <a:pt x="27" y="12"/>
                      <a:pt x="14" y="30"/>
                    </a:cubicBezTo>
                    <a:cubicBezTo>
                      <a:pt x="0" y="63"/>
                      <a:pt x="7" y="103"/>
                      <a:pt x="40" y="122"/>
                    </a:cubicBezTo>
                    <a:lnTo>
                      <a:pt x="1572" y="1053"/>
                    </a:lnTo>
                    <a:cubicBezTo>
                      <a:pt x="1578" y="1060"/>
                      <a:pt x="1592" y="1060"/>
                      <a:pt x="1605" y="1060"/>
                    </a:cubicBezTo>
                    <a:cubicBezTo>
                      <a:pt x="1625" y="1060"/>
                      <a:pt x="1645" y="1053"/>
                      <a:pt x="1658" y="1034"/>
                    </a:cubicBezTo>
                    <a:cubicBezTo>
                      <a:pt x="1678" y="1001"/>
                      <a:pt x="1671" y="961"/>
                      <a:pt x="1638" y="941"/>
                    </a:cubicBezTo>
                    <a:lnTo>
                      <a:pt x="106" y="10"/>
                    </a:lnTo>
                    <a:cubicBezTo>
                      <a:pt x="95" y="4"/>
                      <a:pt x="83" y="1"/>
                      <a:pt x="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8" name="Google Shape;3388;p65"/>
            <p:cNvSpPr/>
            <p:nvPr/>
          </p:nvSpPr>
          <p:spPr>
            <a:xfrm>
              <a:off x="3386962" y="3464098"/>
              <a:ext cx="55034" cy="72069"/>
            </a:xfrm>
            <a:custGeom>
              <a:avLst/>
              <a:gdLst/>
              <a:ahLst/>
              <a:cxnLst/>
              <a:rect l="l" t="t" r="r" b="b"/>
              <a:pathLst>
                <a:path w="1176" h="1540" extrusionOk="0">
                  <a:moveTo>
                    <a:pt x="403" y="1"/>
                  </a:moveTo>
                  <a:lnTo>
                    <a:pt x="1" y="278"/>
                  </a:lnTo>
                  <a:cubicBezTo>
                    <a:pt x="238" y="318"/>
                    <a:pt x="1070" y="1539"/>
                    <a:pt x="1070" y="1539"/>
                  </a:cubicBezTo>
                  <a:lnTo>
                    <a:pt x="1176" y="1473"/>
                  </a:lnTo>
                  <a:cubicBezTo>
                    <a:pt x="1176" y="1473"/>
                    <a:pt x="390" y="245"/>
                    <a:pt x="4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5"/>
            <p:cNvSpPr/>
            <p:nvPr/>
          </p:nvSpPr>
          <p:spPr>
            <a:xfrm>
              <a:off x="3422199" y="3528769"/>
              <a:ext cx="79743" cy="69822"/>
            </a:xfrm>
            <a:custGeom>
              <a:avLst/>
              <a:gdLst/>
              <a:ahLst/>
              <a:cxnLst/>
              <a:rect l="l" t="t" r="r" b="b"/>
              <a:pathLst>
                <a:path w="1704" h="1492" extrusionOk="0">
                  <a:moveTo>
                    <a:pt x="485" y="1"/>
                  </a:moveTo>
                  <a:cubicBezTo>
                    <a:pt x="405" y="1"/>
                    <a:pt x="338" y="14"/>
                    <a:pt x="291" y="45"/>
                  </a:cubicBezTo>
                  <a:cubicBezTo>
                    <a:pt x="0" y="250"/>
                    <a:pt x="73" y="1491"/>
                    <a:pt x="73" y="1491"/>
                  </a:cubicBezTo>
                  <a:lnTo>
                    <a:pt x="1704" y="375"/>
                  </a:lnTo>
                  <a:cubicBezTo>
                    <a:pt x="1704" y="375"/>
                    <a:pt x="913" y="1"/>
                    <a:pt x="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5"/>
            <p:cNvSpPr/>
            <p:nvPr/>
          </p:nvSpPr>
          <p:spPr>
            <a:xfrm>
              <a:off x="3298284" y="3371723"/>
              <a:ext cx="122095" cy="102721"/>
            </a:xfrm>
            <a:custGeom>
              <a:avLst/>
              <a:gdLst/>
              <a:ahLst/>
              <a:cxnLst/>
              <a:rect l="l" t="t" r="r" b="b"/>
              <a:pathLst>
                <a:path w="2609" h="2195" extrusionOk="0">
                  <a:moveTo>
                    <a:pt x="2246" y="1"/>
                  </a:moveTo>
                  <a:lnTo>
                    <a:pt x="1" y="1539"/>
                  </a:lnTo>
                  <a:cubicBezTo>
                    <a:pt x="419" y="1869"/>
                    <a:pt x="973" y="2195"/>
                    <a:pt x="1539" y="2195"/>
                  </a:cubicBezTo>
                  <a:cubicBezTo>
                    <a:pt x="1733" y="2195"/>
                    <a:pt x="1928" y="2157"/>
                    <a:pt x="2120" y="2067"/>
                  </a:cubicBezTo>
                  <a:cubicBezTo>
                    <a:pt x="2609" y="1533"/>
                    <a:pt x="2463" y="661"/>
                    <a:pt x="22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5"/>
            <p:cNvSpPr/>
            <p:nvPr/>
          </p:nvSpPr>
          <p:spPr>
            <a:xfrm>
              <a:off x="3259958" y="3324038"/>
              <a:ext cx="183588" cy="154947"/>
            </a:xfrm>
            <a:custGeom>
              <a:avLst/>
              <a:gdLst/>
              <a:ahLst/>
              <a:cxnLst/>
              <a:rect l="l" t="t" r="r" b="b"/>
              <a:pathLst>
                <a:path w="3923" h="3311" extrusionOk="0">
                  <a:moveTo>
                    <a:pt x="2622" y="241"/>
                  </a:moveTo>
                  <a:cubicBezTo>
                    <a:pt x="2833" y="637"/>
                    <a:pt x="3573" y="2221"/>
                    <a:pt x="2880" y="3001"/>
                  </a:cubicBezTo>
                  <a:cubicBezTo>
                    <a:pt x="2707" y="3079"/>
                    <a:pt x="2530" y="3113"/>
                    <a:pt x="2354" y="3113"/>
                  </a:cubicBezTo>
                  <a:cubicBezTo>
                    <a:pt x="1418" y="3113"/>
                    <a:pt x="495" y="2160"/>
                    <a:pt x="245" y="1871"/>
                  </a:cubicBezTo>
                  <a:lnTo>
                    <a:pt x="2622" y="241"/>
                  </a:lnTo>
                  <a:close/>
                  <a:moveTo>
                    <a:pt x="2660" y="0"/>
                  </a:moveTo>
                  <a:cubicBezTo>
                    <a:pt x="2641" y="0"/>
                    <a:pt x="2622" y="6"/>
                    <a:pt x="2602" y="16"/>
                  </a:cubicBezTo>
                  <a:lnTo>
                    <a:pt x="40" y="1772"/>
                  </a:lnTo>
                  <a:cubicBezTo>
                    <a:pt x="21" y="1792"/>
                    <a:pt x="7" y="1812"/>
                    <a:pt x="1" y="1838"/>
                  </a:cubicBezTo>
                  <a:cubicBezTo>
                    <a:pt x="1" y="1871"/>
                    <a:pt x="7" y="1898"/>
                    <a:pt x="21" y="1918"/>
                  </a:cubicBezTo>
                  <a:cubicBezTo>
                    <a:pt x="73" y="1984"/>
                    <a:pt x="1169" y="3311"/>
                    <a:pt x="2351" y="3311"/>
                  </a:cubicBezTo>
                  <a:cubicBezTo>
                    <a:pt x="2563" y="3311"/>
                    <a:pt x="2774" y="3271"/>
                    <a:pt x="2979" y="3172"/>
                  </a:cubicBezTo>
                  <a:cubicBezTo>
                    <a:pt x="2992" y="3166"/>
                    <a:pt x="3005" y="3159"/>
                    <a:pt x="3012" y="3152"/>
                  </a:cubicBezTo>
                  <a:cubicBezTo>
                    <a:pt x="3923" y="2155"/>
                    <a:pt x="2794" y="135"/>
                    <a:pt x="2741" y="49"/>
                  </a:cubicBezTo>
                  <a:cubicBezTo>
                    <a:pt x="2728" y="29"/>
                    <a:pt x="2708" y="9"/>
                    <a:pt x="2682" y="3"/>
                  </a:cubicBezTo>
                  <a:cubicBezTo>
                    <a:pt x="2674" y="1"/>
                    <a:pt x="2667" y="0"/>
                    <a:pt x="26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5"/>
            <p:cNvSpPr/>
            <p:nvPr/>
          </p:nvSpPr>
          <p:spPr>
            <a:xfrm>
              <a:off x="3342178" y="3459137"/>
              <a:ext cx="185132" cy="157662"/>
            </a:xfrm>
            <a:custGeom>
              <a:avLst/>
              <a:gdLst/>
              <a:ahLst/>
              <a:cxnLst/>
              <a:rect l="l" t="t" r="r" b="b"/>
              <a:pathLst>
                <a:path w="3956" h="3369" extrusionOk="0">
                  <a:moveTo>
                    <a:pt x="1593" y="194"/>
                  </a:moveTo>
                  <a:cubicBezTo>
                    <a:pt x="2488" y="194"/>
                    <a:pt x="3445" y="1205"/>
                    <a:pt x="3711" y="1500"/>
                  </a:cubicBezTo>
                  <a:lnTo>
                    <a:pt x="1327" y="3131"/>
                  </a:lnTo>
                  <a:cubicBezTo>
                    <a:pt x="1116" y="2728"/>
                    <a:pt x="377" y="1104"/>
                    <a:pt x="1222" y="259"/>
                  </a:cubicBezTo>
                  <a:cubicBezTo>
                    <a:pt x="1343" y="214"/>
                    <a:pt x="1468" y="194"/>
                    <a:pt x="1593" y="194"/>
                  </a:cubicBezTo>
                  <a:close/>
                  <a:moveTo>
                    <a:pt x="1599" y="1"/>
                  </a:moveTo>
                  <a:cubicBezTo>
                    <a:pt x="1443" y="1"/>
                    <a:pt x="1288" y="27"/>
                    <a:pt x="1136" y="87"/>
                  </a:cubicBezTo>
                  <a:cubicBezTo>
                    <a:pt x="1123" y="94"/>
                    <a:pt x="1109" y="100"/>
                    <a:pt x="1103" y="107"/>
                  </a:cubicBezTo>
                  <a:cubicBezTo>
                    <a:pt x="0" y="1170"/>
                    <a:pt x="1156" y="3230"/>
                    <a:pt x="1208" y="3323"/>
                  </a:cubicBezTo>
                  <a:cubicBezTo>
                    <a:pt x="1222" y="3342"/>
                    <a:pt x="1241" y="3362"/>
                    <a:pt x="1268" y="3369"/>
                  </a:cubicBezTo>
                  <a:lnTo>
                    <a:pt x="1294" y="3369"/>
                  </a:lnTo>
                  <a:cubicBezTo>
                    <a:pt x="1314" y="3369"/>
                    <a:pt x="1327" y="3362"/>
                    <a:pt x="1347" y="3349"/>
                  </a:cubicBezTo>
                  <a:lnTo>
                    <a:pt x="3909" y="1593"/>
                  </a:lnTo>
                  <a:cubicBezTo>
                    <a:pt x="3929" y="1579"/>
                    <a:pt x="3942" y="1560"/>
                    <a:pt x="3949" y="1527"/>
                  </a:cubicBezTo>
                  <a:cubicBezTo>
                    <a:pt x="3955" y="1500"/>
                    <a:pt x="3942" y="1474"/>
                    <a:pt x="3929" y="1454"/>
                  </a:cubicBezTo>
                  <a:cubicBezTo>
                    <a:pt x="3871" y="1390"/>
                    <a:pt x="2727" y="1"/>
                    <a:pt x="1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5"/>
            <p:cNvSpPr/>
            <p:nvPr/>
          </p:nvSpPr>
          <p:spPr>
            <a:xfrm>
              <a:off x="3242035" y="3305320"/>
              <a:ext cx="158270" cy="119615"/>
            </a:xfrm>
            <a:custGeom>
              <a:avLst/>
              <a:gdLst/>
              <a:ahLst/>
              <a:cxnLst/>
              <a:rect l="l" t="t" r="r" b="b"/>
              <a:pathLst>
                <a:path w="3382" h="2556" extrusionOk="0">
                  <a:moveTo>
                    <a:pt x="3084" y="0"/>
                  </a:moveTo>
                  <a:lnTo>
                    <a:pt x="1" y="2113"/>
                  </a:lnTo>
                  <a:lnTo>
                    <a:pt x="305" y="2555"/>
                  </a:lnTo>
                  <a:lnTo>
                    <a:pt x="3381" y="442"/>
                  </a:lnTo>
                  <a:lnTo>
                    <a:pt x="30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5"/>
            <p:cNvSpPr/>
            <p:nvPr/>
          </p:nvSpPr>
          <p:spPr>
            <a:xfrm>
              <a:off x="3388506" y="3518802"/>
              <a:ext cx="158270" cy="119615"/>
            </a:xfrm>
            <a:custGeom>
              <a:avLst/>
              <a:gdLst/>
              <a:ahLst/>
              <a:cxnLst/>
              <a:rect l="l" t="t" r="r" b="b"/>
              <a:pathLst>
                <a:path w="3382" h="2556" extrusionOk="0">
                  <a:moveTo>
                    <a:pt x="3084" y="1"/>
                  </a:moveTo>
                  <a:lnTo>
                    <a:pt x="1" y="2114"/>
                  </a:lnTo>
                  <a:lnTo>
                    <a:pt x="304" y="2556"/>
                  </a:lnTo>
                  <a:lnTo>
                    <a:pt x="3381" y="443"/>
                  </a:lnTo>
                  <a:lnTo>
                    <a:pt x="3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5"/>
            <p:cNvSpPr/>
            <p:nvPr/>
          </p:nvSpPr>
          <p:spPr>
            <a:xfrm>
              <a:off x="3360101" y="3448000"/>
              <a:ext cx="29389" cy="9360"/>
            </a:xfrm>
            <a:custGeom>
              <a:avLst/>
              <a:gdLst/>
              <a:ahLst/>
              <a:cxnLst/>
              <a:rect l="l" t="t" r="r" b="b"/>
              <a:pathLst>
                <a:path w="628" h="200" extrusionOk="0">
                  <a:moveTo>
                    <a:pt x="93" y="1"/>
                  </a:moveTo>
                  <a:cubicBezTo>
                    <a:pt x="57" y="1"/>
                    <a:pt x="19" y="26"/>
                    <a:pt x="7" y="68"/>
                  </a:cubicBezTo>
                  <a:cubicBezTo>
                    <a:pt x="0" y="114"/>
                    <a:pt x="27" y="160"/>
                    <a:pt x="73" y="167"/>
                  </a:cubicBezTo>
                  <a:cubicBezTo>
                    <a:pt x="178" y="186"/>
                    <a:pt x="284" y="200"/>
                    <a:pt x="390" y="200"/>
                  </a:cubicBezTo>
                  <a:cubicBezTo>
                    <a:pt x="443" y="200"/>
                    <a:pt x="495" y="200"/>
                    <a:pt x="548" y="193"/>
                  </a:cubicBezTo>
                  <a:cubicBezTo>
                    <a:pt x="594" y="186"/>
                    <a:pt x="627" y="140"/>
                    <a:pt x="621" y="94"/>
                  </a:cubicBezTo>
                  <a:cubicBezTo>
                    <a:pt x="621" y="52"/>
                    <a:pt x="582" y="21"/>
                    <a:pt x="540" y="21"/>
                  </a:cubicBezTo>
                  <a:cubicBezTo>
                    <a:pt x="536" y="21"/>
                    <a:pt x="532" y="21"/>
                    <a:pt x="528" y="21"/>
                  </a:cubicBezTo>
                  <a:cubicBezTo>
                    <a:pt x="479" y="29"/>
                    <a:pt x="427" y="33"/>
                    <a:pt x="375" y="33"/>
                  </a:cubicBezTo>
                  <a:cubicBezTo>
                    <a:pt x="287" y="33"/>
                    <a:pt x="197" y="22"/>
                    <a:pt x="106" y="2"/>
                  </a:cubicBezTo>
                  <a:cubicBezTo>
                    <a:pt x="102" y="1"/>
                    <a:pt x="98" y="1"/>
                    <a:pt x="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5"/>
            <p:cNvSpPr/>
            <p:nvPr/>
          </p:nvSpPr>
          <p:spPr>
            <a:xfrm>
              <a:off x="3296740" y="3409160"/>
              <a:ext cx="49465" cy="38608"/>
            </a:xfrm>
            <a:custGeom>
              <a:avLst/>
              <a:gdLst/>
              <a:ahLst/>
              <a:cxnLst/>
              <a:rect l="l" t="t" r="r" b="b"/>
              <a:pathLst>
                <a:path w="1057" h="825" extrusionOk="0">
                  <a:moveTo>
                    <a:pt x="89" y="0"/>
                  </a:moveTo>
                  <a:cubicBezTo>
                    <a:pt x="69" y="0"/>
                    <a:pt x="49" y="7"/>
                    <a:pt x="34" y="19"/>
                  </a:cubicBezTo>
                  <a:cubicBezTo>
                    <a:pt x="1" y="52"/>
                    <a:pt x="1" y="105"/>
                    <a:pt x="27" y="138"/>
                  </a:cubicBezTo>
                  <a:cubicBezTo>
                    <a:pt x="47" y="158"/>
                    <a:pt x="410" y="554"/>
                    <a:pt x="925" y="818"/>
                  </a:cubicBezTo>
                  <a:cubicBezTo>
                    <a:pt x="938" y="825"/>
                    <a:pt x="951" y="825"/>
                    <a:pt x="965" y="825"/>
                  </a:cubicBezTo>
                  <a:cubicBezTo>
                    <a:pt x="991" y="825"/>
                    <a:pt x="1024" y="805"/>
                    <a:pt x="1037" y="779"/>
                  </a:cubicBezTo>
                  <a:cubicBezTo>
                    <a:pt x="1057" y="739"/>
                    <a:pt x="1044" y="686"/>
                    <a:pt x="998" y="667"/>
                  </a:cubicBezTo>
                  <a:cubicBezTo>
                    <a:pt x="516" y="422"/>
                    <a:pt x="159" y="33"/>
                    <a:pt x="152" y="26"/>
                  </a:cubicBezTo>
                  <a:cubicBezTo>
                    <a:pt x="135" y="9"/>
                    <a:pt x="112" y="0"/>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5"/>
            <p:cNvSpPr/>
            <p:nvPr/>
          </p:nvSpPr>
          <p:spPr>
            <a:xfrm>
              <a:off x="3398380" y="3548611"/>
              <a:ext cx="19515" cy="40059"/>
            </a:xfrm>
            <a:custGeom>
              <a:avLst/>
              <a:gdLst/>
              <a:ahLst/>
              <a:cxnLst/>
              <a:rect l="l" t="t" r="r" b="b"/>
              <a:pathLst>
                <a:path w="417" h="856" extrusionOk="0">
                  <a:moveTo>
                    <a:pt x="95" y="1"/>
                  </a:moveTo>
                  <a:cubicBezTo>
                    <a:pt x="88" y="1"/>
                    <a:pt x="80" y="2"/>
                    <a:pt x="74" y="4"/>
                  </a:cubicBezTo>
                  <a:cubicBezTo>
                    <a:pt x="27" y="11"/>
                    <a:pt x="1" y="57"/>
                    <a:pt x="7" y="103"/>
                  </a:cubicBezTo>
                  <a:cubicBezTo>
                    <a:pt x="93" y="486"/>
                    <a:pt x="245" y="797"/>
                    <a:pt x="245" y="810"/>
                  </a:cubicBezTo>
                  <a:cubicBezTo>
                    <a:pt x="265" y="843"/>
                    <a:pt x="291" y="856"/>
                    <a:pt x="324" y="856"/>
                  </a:cubicBezTo>
                  <a:cubicBezTo>
                    <a:pt x="338" y="856"/>
                    <a:pt x="351" y="856"/>
                    <a:pt x="357" y="849"/>
                  </a:cubicBezTo>
                  <a:cubicBezTo>
                    <a:pt x="404" y="830"/>
                    <a:pt x="417" y="783"/>
                    <a:pt x="397" y="737"/>
                  </a:cubicBezTo>
                  <a:cubicBezTo>
                    <a:pt x="397" y="737"/>
                    <a:pt x="252" y="433"/>
                    <a:pt x="173" y="64"/>
                  </a:cubicBezTo>
                  <a:cubicBezTo>
                    <a:pt x="162" y="25"/>
                    <a:pt x="128" y="1"/>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8" name="Google Shape;3398;p65"/>
            <p:cNvGrpSpPr/>
            <p:nvPr/>
          </p:nvGrpSpPr>
          <p:grpSpPr>
            <a:xfrm>
              <a:off x="5198442" y="2622388"/>
              <a:ext cx="423706" cy="424595"/>
              <a:chOff x="5122242" y="2487425"/>
              <a:chExt cx="423706" cy="424595"/>
            </a:xfrm>
          </p:grpSpPr>
          <p:sp>
            <p:nvSpPr>
              <p:cNvPr id="3399" name="Google Shape;3399;p65"/>
              <p:cNvSpPr/>
              <p:nvPr/>
            </p:nvSpPr>
            <p:spPr>
              <a:xfrm>
                <a:off x="5142036" y="2508109"/>
                <a:ext cx="403911" cy="403911"/>
              </a:xfrm>
              <a:custGeom>
                <a:avLst/>
                <a:gdLst/>
                <a:ahLst/>
                <a:cxnLst/>
                <a:rect l="l" t="t" r="r" b="b"/>
                <a:pathLst>
                  <a:path w="8631" h="8631" extrusionOk="0">
                    <a:moveTo>
                      <a:pt x="4312" y="0"/>
                    </a:moveTo>
                    <a:cubicBezTo>
                      <a:pt x="1928" y="0"/>
                      <a:pt x="0" y="1935"/>
                      <a:pt x="0" y="4319"/>
                    </a:cubicBezTo>
                    <a:cubicBezTo>
                      <a:pt x="0" y="6702"/>
                      <a:pt x="1928" y="8631"/>
                      <a:pt x="4312" y="8631"/>
                    </a:cubicBezTo>
                    <a:cubicBezTo>
                      <a:pt x="6696" y="8631"/>
                      <a:pt x="8631" y="6702"/>
                      <a:pt x="8631" y="4319"/>
                    </a:cubicBezTo>
                    <a:cubicBezTo>
                      <a:pt x="8631" y="1935"/>
                      <a:pt x="6696" y="0"/>
                      <a:pt x="43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5"/>
              <p:cNvSpPr/>
              <p:nvPr/>
            </p:nvSpPr>
            <p:spPr>
              <a:xfrm>
                <a:off x="5224865" y="2576711"/>
                <a:ext cx="256171" cy="271942"/>
              </a:xfrm>
              <a:custGeom>
                <a:avLst/>
                <a:gdLst/>
                <a:ahLst/>
                <a:cxnLst/>
                <a:rect l="l" t="t" r="r" b="b"/>
                <a:pathLst>
                  <a:path w="5474" h="5811" extrusionOk="0">
                    <a:moveTo>
                      <a:pt x="2734" y="0"/>
                    </a:moveTo>
                    <a:cubicBezTo>
                      <a:pt x="1222" y="0"/>
                      <a:pt x="0" y="1301"/>
                      <a:pt x="0" y="2906"/>
                    </a:cubicBezTo>
                    <a:cubicBezTo>
                      <a:pt x="0" y="4510"/>
                      <a:pt x="1222" y="5811"/>
                      <a:pt x="2734" y="5811"/>
                    </a:cubicBezTo>
                    <a:cubicBezTo>
                      <a:pt x="4246" y="5811"/>
                      <a:pt x="5474" y="4510"/>
                      <a:pt x="5474" y="2906"/>
                    </a:cubicBezTo>
                    <a:cubicBezTo>
                      <a:pt x="5474" y="1301"/>
                      <a:pt x="4246" y="0"/>
                      <a:pt x="2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5"/>
              <p:cNvSpPr/>
              <p:nvPr/>
            </p:nvSpPr>
            <p:spPr>
              <a:xfrm>
                <a:off x="5211247" y="2576711"/>
                <a:ext cx="256218" cy="271942"/>
              </a:xfrm>
              <a:custGeom>
                <a:avLst/>
                <a:gdLst/>
                <a:ahLst/>
                <a:cxnLst/>
                <a:rect l="l" t="t" r="r" b="b"/>
                <a:pathLst>
                  <a:path w="5475" h="5811" extrusionOk="0">
                    <a:moveTo>
                      <a:pt x="2734" y="0"/>
                    </a:moveTo>
                    <a:cubicBezTo>
                      <a:pt x="1222" y="0"/>
                      <a:pt x="0" y="1301"/>
                      <a:pt x="0" y="2906"/>
                    </a:cubicBezTo>
                    <a:cubicBezTo>
                      <a:pt x="0" y="4510"/>
                      <a:pt x="1222" y="5811"/>
                      <a:pt x="2734" y="5811"/>
                    </a:cubicBezTo>
                    <a:cubicBezTo>
                      <a:pt x="4246" y="5811"/>
                      <a:pt x="5474" y="4510"/>
                      <a:pt x="5474" y="2906"/>
                    </a:cubicBezTo>
                    <a:cubicBezTo>
                      <a:pt x="5474" y="1301"/>
                      <a:pt x="4246" y="0"/>
                      <a:pt x="27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5"/>
              <p:cNvSpPr/>
              <p:nvPr/>
            </p:nvSpPr>
            <p:spPr>
              <a:xfrm>
                <a:off x="5252053" y="2619950"/>
                <a:ext cx="174602" cy="185459"/>
              </a:xfrm>
              <a:custGeom>
                <a:avLst/>
                <a:gdLst/>
                <a:ahLst/>
                <a:cxnLst/>
                <a:rect l="l" t="t" r="r" b="b"/>
                <a:pathLst>
                  <a:path w="3731" h="3963" extrusionOk="0">
                    <a:moveTo>
                      <a:pt x="1862" y="1"/>
                    </a:moveTo>
                    <a:cubicBezTo>
                      <a:pt x="832" y="1"/>
                      <a:pt x="0" y="886"/>
                      <a:pt x="0" y="1982"/>
                    </a:cubicBezTo>
                    <a:cubicBezTo>
                      <a:pt x="0" y="3078"/>
                      <a:pt x="832" y="3963"/>
                      <a:pt x="1862" y="3963"/>
                    </a:cubicBezTo>
                    <a:cubicBezTo>
                      <a:pt x="2892" y="3963"/>
                      <a:pt x="3731" y="3078"/>
                      <a:pt x="3731" y="1982"/>
                    </a:cubicBezTo>
                    <a:cubicBezTo>
                      <a:pt x="3731" y="886"/>
                      <a:pt x="2892" y="1"/>
                      <a:pt x="1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5"/>
              <p:cNvSpPr/>
              <p:nvPr/>
            </p:nvSpPr>
            <p:spPr>
              <a:xfrm>
                <a:off x="5301797" y="2672783"/>
                <a:ext cx="74830" cy="79790"/>
              </a:xfrm>
              <a:custGeom>
                <a:avLst/>
                <a:gdLst/>
                <a:ahLst/>
                <a:cxnLst/>
                <a:rect l="l" t="t" r="r" b="b"/>
                <a:pathLst>
                  <a:path w="1599" h="1705" extrusionOk="0">
                    <a:moveTo>
                      <a:pt x="799" y="1"/>
                    </a:moveTo>
                    <a:cubicBezTo>
                      <a:pt x="357" y="1"/>
                      <a:pt x="0" y="384"/>
                      <a:pt x="0" y="853"/>
                    </a:cubicBezTo>
                    <a:cubicBezTo>
                      <a:pt x="0" y="1321"/>
                      <a:pt x="357" y="1704"/>
                      <a:pt x="799" y="1704"/>
                    </a:cubicBezTo>
                    <a:cubicBezTo>
                      <a:pt x="1242" y="1704"/>
                      <a:pt x="1598" y="1321"/>
                      <a:pt x="1598" y="853"/>
                    </a:cubicBezTo>
                    <a:cubicBezTo>
                      <a:pt x="1598" y="384"/>
                      <a:pt x="124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5"/>
              <p:cNvSpPr/>
              <p:nvPr/>
            </p:nvSpPr>
            <p:spPr>
              <a:xfrm>
                <a:off x="5449157" y="2671519"/>
                <a:ext cx="13057" cy="45815"/>
              </a:xfrm>
              <a:custGeom>
                <a:avLst/>
                <a:gdLst/>
                <a:ahLst/>
                <a:cxnLst/>
                <a:rect l="l" t="t" r="r" b="b"/>
                <a:pathLst>
                  <a:path w="279" h="979" extrusionOk="0">
                    <a:moveTo>
                      <a:pt x="69" y="0"/>
                    </a:moveTo>
                    <a:cubicBezTo>
                      <a:pt x="64" y="0"/>
                      <a:pt x="59" y="1"/>
                      <a:pt x="54" y="1"/>
                    </a:cubicBezTo>
                    <a:cubicBezTo>
                      <a:pt x="21" y="15"/>
                      <a:pt x="1" y="48"/>
                      <a:pt x="14" y="81"/>
                    </a:cubicBezTo>
                    <a:cubicBezTo>
                      <a:pt x="146" y="543"/>
                      <a:pt x="113" y="899"/>
                      <a:pt x="113" y="906"/>
                    </a:cubicBezTo>
                    <a:cubicBezTo>
                      <a:pt x="113" y="939"/>
                      <a:pt x="139" y="972"/>
                      <a:pt x="172" y="979"/>
                    </a:cubicBezTo>
                    <a:lnTo>
                      <a:pt x="179" y="979"/>
                    </a:lnTo>
                    <a:cubicBezTo>
                      <a:pt x="212" y="979"/>
                      <a:pt x="238" y="952"/>
                      <a:pt x="245" y="919"/>
                    </a:cubicBezTo>
                    <a:cubicBezTo>
                      <a:pt x="245" y="899"/>
                      <a:pt x="278" y="530"/>
                      <a:pt x="133" y="48"/>
                    </a:cubicBezTo>
                    <a:cubicBezTo>
                      <a:pt x="127" y="19"/>
                      <a:pt x="101" y="0"/>
                      <a:pt x="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5"/>
              <p:cNvSpPr/>
              <p:nvPr/>
            </p:nvSpPr>
            <p:spPr>
              <a:xfrm>
                <a:off x="5333291" y="2583497"/>
                <a:ext cx="110677" cy="65564"/>
              </a:xfrm>
              <a:custGeom>
                <a:avLst/>
                <a:gdLst/>
                <a:ahLst/>
                <a:cxnLst/>
                <a:rect l="l" t="t" r="r" b="b"/>
                <a:pathLst>
                  <a:path w="2365" h="1401" extrusionOk="0">
                    <a:moveTo>
                      <a:pt x="99" y="0"/>
                    </a:moveTo>
                    <a:cubicBezTo>
                      <a:pt x="81" y="0"/>
                      <a:pt x="70" y="1"/>
                      <a:pt x="67" y="1"/>
                    </a:cubicBezTo>
                    <a:cubicBezTo>
                      <a:pt x="27" y="1"/>
                      <a:pt x="1" y="34"/>
                      <a:pt x="1" y="67"/>
                    </a:cubicBezTo>
                    <a:cubicBezTo>
                      <a:pt x="1" y="100"/>
                      <a:pt x="34" y="126"/>
                      <a:pt x="67" y="126"/>
                    </a:cubicBezTo>
                    <a:cubicBezTo>
                      <a:pt x="68" y="126"/>
                      <a:pt x="75" y="126"/>
                      <a:pt x="87" y="126"/>
                    </a:cubicBezTo>
                    <a:cubicBezTo>
                      <a:pt x="238" y="126"/>
                      <a:pt x="1188" y="154"/>
                      <a:pt x="1889" y="892"/>
                    </a:cubicBezTo>
                    <a:cubicBezTo>
                      <a:pt x="2021" y="1037"/>
                      <a:pt x="2140" y="1196"/>
                      <a:pt x="2239" y="1367"/>
                    </a:cubicBezTo>
                    <a:cubicBezTo>
                      <a:pt x="2246" y="1387"/>
                      <a:pt x="2272" y="1400"/>
                      <a:pt x="2292" y="1400"/>
                    </a:cubicBezTo>
                    <a:cubicBezTo>
                      <a:pt x="2305" y="1400"/>
                      <a:pt x="2312" y="1394"/>
                      <a:pt x="2325" y="1394"/>
                    </a:cubicBezTo>
                    <a:cubicBezTo>
                      <a:pt x="2358" y="1374"/>
                      <a:pt x="2365" y="1334"/>
                      <a:pt x="2351" y="1301"/>
                    </a:cubicBezTo>
                    <a:cubicBezTo>
                      <a:pt x="2246" y="1123"/>
                      <a:pt x="2120" y="958"/>
                      <a:pt x="1982" y="806"/>
                    </a:cubicBezTo>
                    <a:cubicBezTo>
                      <a:pt x="1251" y="33"/>
                      <a:pt x="289" y="0"/>
                      <a:pt x="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5"/>
              <p:cNvSpPr/>
              <p:nvPr/>
            </p:nvSpPr>
            <p:spPr>
              <a:xfrm>
                <a:off x="5239372" y="2780506"/>
                <a:ext cx="90881" cy="59199"/>
              </a:xfrm>
              <a:custGeom>
                <a:avLst/>
                <a:gdLst/>
                <a:ahLst/>
                <a:cxnLst/>
                <a:rect l="l" t="t" r="r" b="b"/>
                <a:pathLst>
                  <a:path w="1942" h="1265" extrusionOk="0">
                    <a:moveTo>
                      <a:pt x="73" y="1"/>
                    </a:moveTo>
                    <a:cubicBezTo>
                      <a:pt x="62" y="1"/>
                      <a:pt x="51" y="4"/>
                      <a:pt x="40" y="10"/>
                    </a:cubicBezTo>
                    <a:cubicBezTo>
                      <a:pt x="7" y="30"/>
                      <a:pt x="0" y="69"/>
                      <a:pt x="20" y="102"/>
                    </a:cubicBezTo>
                    <a:cubicBezTo>
                      <a:pt x="47" y="149"/>
                      <a:pt x="720" y="1245"/>
                      <a:pt x="1876" y="1264"/>
                    </a:cubicBezTo>
                    <a:cubicBezTo>
                      <a:pt x="1915" y="1264"/>
                      <a:pt x="1942" y="1231"/>
                      <a:pt x="1942" y="1198"/>
                    </a:cubicBezTo>
                    <a:cubicBezTo>
                      <a:pt x="1942" y="1165"/>
                      <a:pt x="1915" y="1132"/>
                      <a:pt x="1876" y="1132"/>
                    </a:cubicBezTo>
                    <a:cubicBezTo>
                      <a:pt x="799" y="1119"/>
                      <a:pt x="132" y="43"/>
                      <a:pt x="126" y="36"/>
                    </a:cubicBezTo>
                    <a:cubicBezTo>
                      <a:pt x="117" y="14"/>
                      <a:pt x="96"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5"/>
              <p:cNvSpPr/>
              <p:nvPr/>
            </p:nvSpPr>
            <p:spPr>
              <a:xfrm>
                <a:off x="5155935" y="2520229"/>
                <a:ext cx="195053" cy="200201"/>
              </a:xfrm>
              <a:custGeom>
                <a:avLst/>
                <a:gdLst/>
                <a:ahLst/>
                <a:cxnLst/>
                <a:rect l="l" t="t" r="r" b="b"/>
                <a:pathLst>
                  <a:path w="4168" h="4278" extrusionOk="0">
                    <a:moveTo>
                      <a:pt x="96" y="1"/>
                    </a:moveTo>
                    <a:cubicBezTo>
                      <a:pt x="73" y="1"/>
                      <a:pt x="50" y="9"/>
                      <a:pt x="34" y="25"/>
                    </a:cubicBezTo>
                    <a:cubicBezTo>
                      <a:pt x="1" y="58"/>
                      <a:pt x="1" y="118"/>
                      <a:pt x="34" y="151"/>
                    </a:cubicBezTo>
                    <a:lnTo>
                      <a:pt x="4002" y="4251"/>
                    </a:lnTo>
                    <a:cubicBezTo>
                      <a:pt x="4022" y="4271"/>
                      <a:pt x="4042" y="4278"/>
                      <a:pt x="4068" y="4278"/>
                    </a:cubicBezTo>
                    <a:cubicBezTo>
                      <a:pt x="4088" y="4278"/>
                      <a:pt x="4114" y="4271"/>
                      <a:pt x="4127" y="4251"/>
                    </a:cubicBezTo>
                    <a:cubicBezTo>
                      <a:pt x="4167" y="4218"/>
                      <a:pt x="4167" y="4165"/>
                      <a:pt x="4134" y="4126"/>
                    </a:cubicBezTo>
                    <a:lnTo>
                      <a:pt x="159" y="25"/>
                    </a:lnTo>
                    <a:cubicBezTo>
                      <a:pt x="143" y="9"/>
                      <a:pt x="119"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5"/>
              <p:cNvSpPr/>
              <p:nvPr/>
            </p:nvSpPr>
            <p:spPr>
              <a:xfrm>
                <a:off x="5122242" y="2516111"/>
                <a:ext cx="47640" cy="15537"/>
              </a:xfrm>
              <a:custGeom>
                <a:avLst/>
                <a:gdLst/>
                <a:ahLst/>
                <a:cxnLst/>
                <a:rect l="l" t="t" r="r" b="b"/>
                <a:pathLst>
                  <a:path w="1018" h="332" extrusionOk="0">
                    <a:moveTo>
                      <a:pt x="101" y="0"/>
                    </a:moveTo>
                    <a:cubicBezTo>
                      <a:pt x="59" y="0"/>
                      <a:pt x="20" y="32"/>
                      <a:pt x="7" y="74"/>
                    </a:cubicBezTo>
                    <a:cubicBezTo>
                      <a:pt x="1" y="120"/>
                      <a:pt x="34" y="166"/>
                      <a:pt x="80" y="179"/>
                    </a:cubicBezTo>
                    <a:lnTo>
                      <a:pt x="905" y="331"/>
                    </a:lnTo>
                    <a:lnTo>
                      <a:pt x="925" y="331"/>
                    </a:lnTo>
                    <a:cubicBezTo>
                      <a:pt x="965" y="331"/>
                      <a:pt x="1004" y="305"/>
                      <a:pt x="1011" y="259"/>
                    </a:cubicBezTo>
                    <a:cubicBezTo>
                      <a:pt x="1018" y="212"/>
                      <a:pt x="991" y="166"/>
                      <a:pt x="938" y="160"/>
                    </a:cubicBezTo>
                    <a:lnTo>
                      <a:pt x="113" y="1"/>
                    </a:lnTo>
                    <a:cubicBezTo>
                      <a:pt x="109" y="1"/>
                      <a:pt x="105"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5"/>
              <p:cNvSpPr/>
              <p:nvPr/>
            </p:nvSpPr>
            <p:spPr>
              <a:xfrm>
                <a:off x="5134315" y="2531460"/>
                <a:ext cx="48248" cy="16566"/>
              </a:xfrm>
              <a:custGeom>
                <a:avLst/>
                <a:gdLst/>
                <a:ahLst/>
                <a:cxnLst/>
                <a:rect l="l" t="t" r="r" b="b"/>
                <a:pathLst>
                  <a:path w="1031" h="354" extrusionOk="0">
                    <a:moveTo>
                      <a:pt x="98" y="0"/>
                    </a:moveTo>
                    <a:cubicBezTo>
                      <a:pt x="58" y="0"/>
                      <a:pt x="19" y="30"/>
                      <a:pt x="14" y="69"/>
                    </a:cubicBezTo>
                    <a:cubicBezTo>
                      <a:pt x="0" y="116"/>
                      <a:pt x="33" y="162"/>
                      <a:pt x="80" y="175"/>
                    </a:cubicBezTo>
                    <a:lnTo>
                      <a:pt x="918" y="353"/>
                    </a:lnTo>
                    <a:lnTo>
                      <a:pt x="938" y="353"/>
                    </a:lnTo>
                    <a:cubicBezTo>
                      <a:pt x="978" y="353"/>
                      <a:pt x="1017" y="327"/>
                      <a:pt x="1024" y="287"/>
                    </a:cubicBezTo>
                    <a:cubicBezTo>
                      <a:pt x="1030" y="234"/>
                      <a:pt x="1004" y="188"/>
                      <a:pt x="958" y="182"/>
                    </a:cubicBezTo>
                    <a:lnTo>
                      <a:pt x="119" y="3"/>
                    </a:lnTo>
                    <a:cubicBezTo>
                      <a:pt x="112" y="1"/>
                      <a:pt x="105"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5"/>
              <p:cNvSpPr/>
              <p:nvPr/>
            </p:nvSpPr>
            <p:spPr>
              <a:xfrm>
                <a:off x="5146061" y="2546388"/>
                <a:ext cx="51337" cy="17409"/>
              </a:xfrm>
              <a:custGeom>
                <a:avLst/>
                <a:gdLst/>
                <a:ahLst/>
                <a:cxnLst/>
                <a:rect l="l" t="t" r="r" b="b"/>
                <a:pathLst>
                  <a:path w="1097" h="372" extrusionOk="0">
                    <a:moveTo>
                      <a:pt x="99" y="0"/>
                    </a:moveTo>
                    <a:cubicBezTo>
                      <a:pt x="57" y="0"/>
                      <a:pt x="19" y="26"/>
                      <a:pt x="7" y="74"/>
                    </a:cubicBezTo>
                    <a:cubicBezTo>
                      <a:pt x="0" y="120"/>
                      <a:pt x="27" y="166"/>
                      <a:pt x="80" y="173"/>
                    </a:cubicBezTo>
                    <a:lnTo>
                      <a:pt x="978" y="371"/>
                    </a:lnTo>
                    <a:lnTo>
                      <a:pt x="997" y="371"/>
                    </a:lnTo>
                    <a:cubicBezTo>
                      <a:pt x="1037" y="371"/>
                      <a:pt x="1077" y="345"/>
                      <a:pt x="1083" y="298"/>
                    </a:cubicBezTo>
                    <a:cubicBezTo>
                      <a:pt x="1096" y="252"/>
                      <a:pt x="1063" y="206"/>
                      <a:pt x="1017" y="199"/>
                    </a:cubicBezTo>
                    <a:lnTo>
                      <a:pt x="113" y="1"/>
                    </a:lnTo>
                    <a:cubicBezTo>
                      <a:pt x="108" y="1"/>
                      <a:pt x="103"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5"/>
              <p:cNvSpPr/>
              <p:nvPr/>
            </p:nvSpPr>
            <p:spPr>
              <a:xfrm>
                <a:off x="5187147" y="2513350"/>
                <a:ext cx="9640" cy="50448"/>
              </a:xfrm>
              <a:custGeom>
                <a:avLst/>
                <a:gdLst/>
                <a:ahLst/>
                <a:cxnLst/>
                <a:rect l="l" t="t" r="r" b="b"/>
                <a:pathLst>
                  <a:path w="206" h="1078" extrusionOk="0">
                    <a:moveTo>
                      <a:pt x="93" y="1"/>
                    </a:moveTo>
                    <a:cubicBezTo>
                      <a:pt x="40" y="1"/>
                      <a:pt x="0" y="40"/>
                      <a:pt x="7" y="93"/>
                    </a:cubicBezTo>
                    <a:lnTo>
                      <a:pt x="33" y="991"/>
                    </a:lnTo>
                    <a:cubicBezTo>
                      <a:pt x="33" y="1037"/>
                      <a:pt x="73" y="1077"/>
                      <a:pt x="119" y="1077"/>
                    </a:cubicBezTo>
                    <a:cubicBezTo>
                      <a:pt x="172" y="1077"/>
                      <a:pt x="205" y="1037"/>
                      <a:pt x="205" y="985"/>
                    </a:cubicBezTo>
                    <a:lnTo>
                      <a:pt x="179" y="87"/>
                    </a:lnTo>
                    <a:cubicBezTo>
                      <a:pt x="179" y="40"/>
                      <a:pt x="139"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5"/>
              <p:cNvSpPr/>
              <p:nvPr/>
            </p:nvSpPr>
            <p:spPr>
              <a:xfrm>
                <a:off x="5174466" y="2501323"/>
                <a:ext cx="8704" cy="46704"/>
              </a:xfrm>
              <a:custGeom>
                <a:avLst/>
                <a:gdLst/>
                <a:ahLst/>
                <a:cxnLst/>
                <a:rect l="l" t="t" r="r" b="b"/>
                <a:pathLst>
                  <a:path w="186" h="998" extrusionOk="0">
                    <a:moveTo>
                      <a:pt x="100" y="0"/>
                    </a:moveTo>
                    <a:cubicBezTo>
                      <a:pt x="47" y="0"/>
                      <a:pt x="7" y="40"/>
                      <a:pt x="7" y="86"/>
                    </a:cubicBezTo>
                    <a:lnTo>
                      <a:pt x="1" y="905"/>
                    </a:lnTo>
                    <a:cubicBezTo>
                      <a:pt x="1" y="951"/>
                      <a:pt x="40" y="997"/>
                      <a:pt x="87" y="997"/>
                    </a:cubicBezTo>
                    <a:cubicBezTo>
                      <a:pt x="133" y="997"/>
                      <a:pt x="172" y="958"/>
                      <a:pt x="179" y="905"/>
                    </a:cubicBezTo>
                    <a:lnTo>
                      <a:pt x="186" y="86"/>
                    </a:lnTo>
                    <a:cubicBezTo>
                      <a:pt x="186" y="40"/>
                      <a:pt x="146"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5"/>
              <p:cNvSpPr/>
              <p:nvPr/>
            </p:nvSpPr>
            <p:spPr>
              <a:xfrm>
                <a:off x="5161176" y="2487425"/>
                <a:ext cx="9313" cy="44224"/>
              </a:xfrm>
              <a:custGeom>
                <a:avLst/>
                <a:gdLst/>
                <a:ahLst/>
                <a:cxnLst/>
                <a:rect l="l" t="t" r="r" b="b"/>
                <a:pathLst>
                  <a:path w="199" h="945" extrusionOk="0">
                    <a:moveTo>
                      <a:pt x="113" y="0"/>
                    </a:moveTo>
                    <a:cubicBezTo>
                      <a:pt x="67" y="0"/>
                      <a:pt x="21" y="40"/>
                      <a:pt x="21" y="86"/>
                    </a:cubicBezTo>
                    <a:lnTo>
                      <a:pt x="7" y="858"/>
                    </a:lnTo>
                    <a:cubicBezTo>
                      <a:pt x="1" y="905"/>
                      <a:pt x="40" y="944"/>
                      <a:pt x="93" y="944"/>
                    </a:cubicBezTo>
                    <a:cubicBezTo>
                      <a:pt x="139" y="944"/>
                      <a:pt x="179" y="911"/>
                      <a:pt x="179" y="858"/>
                    </a:cubicBezTo>
                    <a:lnTo>
                      <a:pt x="199" y="93"/>
                    </a:lnTo>
                    <a:cubicBezTo>
                      <a:pt x="199" y="40"/>
                      <a:pt x="159"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4" name="Google Shape;3414;p65"/>
            <p:cNvSpPr/>
            <p:nvPr/>
          </p:nvSpPr>
          <p:spPr>
            <a:xfrm>
              <a:off x="5811773" y="3454304"/>
              <a:ext cx="101269" cy="174346"/>
            </a:xfrm>
            <a:custGeom>
              <a:avLst/>
              <a:gdLst/>
              <a:ahLst/>
              <a:cxnLst/>
              <a:rect l="l" t="t" r="r" b="b"/>
              <a:pathLst>
                <a:path w="5363" h="9233" extrusionOk="0">
                  <a:moveTo>
                    <a:pt x="2089" y="1"/>
                  </a:moveTo>
                  <a:cubicBezTo>
                    <a:pt x="2084" y="1"/>
                    <a:pt x="2079" y="1"/>
                    <a:pt x="2074" y="1"/>
                  </a:cubicBezTo>
                  <a:cubicBezTo>
                    <a:pt x="1493" y="28"/>
                    <a:pt x="1652" y="2695"/>
                    <a:pt x="1652" y="3567"/>
                  </a:cubicBezTo>
                  <a:cubicBezTo>
                    <a:pt x="1652" y="4432"/>
                    <a:pt x="1678" y="5416"/>
                    <a:pt x="1678" y="5416"/>
                  </a:cubicBezTo>
                  <a:cubicBezTo>
                    <a:pt x="1678" y="5416"/>
                    <a:pt x="1348" y="5284"/>
                    <a:pt x="1156" y="4511"/>
                  </a:cubicBezTo>
                  <a:cubicBezTo>
                    <a:pt x="1024" y="3950"/>
                    <a:pt x="742" y="3549"/>
                    <a:pt x="453" y="3549"/>
                  </a:cubicBezTo>
                  <a:cubicBezTo>
                    <a:pt x="426" y="3549"/>
                    <a:pt x="398" y="3553"/>
                    <a:pt x="371" y="3560"/>
                  </a:cubicBezTo>
                  <a:cubicBezTo>
                    <a:pt x="1" y="3659"/>
                    <a:pt x="404" y="5092"/>
                    <a:pt x="569" y="5686"/>
                  </a:cubicBezTo>
                  <a:cubicBezTo>
                    <a:pt x="945" y="7000"/>
                    <a:pt x="1810" y="7165"/>
                    <a:pt x="1810" y="7581"/>
                  </a:cubicBezTo>
                  <a:cubicBezTo>
                    <a:pt x="1810" y="7997"/>
                    <a:pt x="1810" y="8922"/>
                    <a:pt x="1810" y="9232"/>
                  </a:cubicBezTo>
                  <a:lnTo>
                    <a:pt x="5072" y="9232"/>
                  </a:lnTo>
                  <a:cubicBezTo>
                    <a:pt x="5065" y="8559"/>
                    <a:pt x="5026" y="7727"/>
                    <a:pt x="5118" y="7040"/>
                  </a:cubicBezTo>
                  <a:cubicBezTo>
                    <a:pt x="5204" y="6353"/>
                    <a:pt x="5362" y="5303"/>
                    <a:pt x="5362" y="4320"/>
                  </a:cubicBezTo>
                  <a:cubicBezTo>
                    <a:pt x="5362" y="3573"/>
                    <a:pt x="5151" y="3197"/>
                    <a:pt x="4874" y="3124"/>
                  </a:cubicBezTo>
                  <a:cubicBezTo>
                    <a:pt x="4849" y="3118"/>
                    <a:pt x="4824" y="3115"/>
                    <a:pt x="4801" y="3115"/>
                  </a:cubicBezTo>
                  <a:cubicBezTo>
                    <a:pt x="4586" y="3115"/>
                    <a:pt x="4451" y="3362"/>
                    <a:pt x="4451" y="3362"/>
                  </a:cubicBezTo>
                  <a:cubicBezTo>
                    <a:pt x="4451" y="3362"/>
                    <a:pt x="4319" y="2920"/>
                    <a:pt x="4022" y="2893"/>
                  </a:cubicBezTo>
                  <a:cubicBezTo>
                    <a:pt x="4007" y="2892"/>
                    <a:pt x="3992" y="2891"/>
                    <a:pt x="3978" y="2891"/>
                  </a:cubicBezTo>
                  <a:cubicBezTo>
                    <a:pt x="3668" y="2891"/>
                    <a:pt x="3560" y="3217"/>
                    <a:pt x="3560" y="3217"/>
                  </a:cubicBezTo>
                  <a:cubicBezTo>
                    <a:pt x="3560" y="3217"/>
                    <a:pt x="3467" y="2794"/>
                    <a:pt x="3111" y="2794"/>
                  </a:cubicBezTo>
                  <a:cubicBezTo>
                    <a:pt x="2754" y="2794"/>
                    <a:pt x="2688" y="3204"/>
                    <a:pt x="2688" y="3204"/>
                  </a:cubicBezTo>
                  <a:cubicBezTo>
                    <a:pt x="2688" y="3204"/>
                    <a:pt x="2563" y="2325"/>
                    <a:pt x="2550" y="1731"/>
                  </a:cubicBezTo>
                  <a:cubicBezTo>
                    <a:pt x="2523" y="973"/>
                    <a:pt x="2588" y="1"/>
                    <a:pt x="2089" y="1"/>
                  </a:cubicBezTo>
                  <a:close/>
                </a:path>
              </a:pathLst>
            </a:custGeom>
            <a:solidFill>
              <a:srgbClr val="F9A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5"/>
            <p:cNvSpPr/>
            <p:nvPr/>
          </p:nvSpPr>
          <p:spPr>
            <a:xfrm>
              <a:off x="5849556" y="3454304"/>
              <a:ext cx="64863" cy="175705"/>
            </a:xfrm>
            <a:custGeom>
              <a:avLst/>
              <a:gdLst/>
              <a:ahLst/>
              <a:cxnLst/>
              <a:rect l="l" t="t" r="r" b="b"/>
              <a:pathLst>
                <a:path w="3435" h="9305" extrusionOk="0">
                  <a:moveTo>
                    <a:pt x="92" y="0"/>
                  </a:moveTo>
                  <a:cubicBezTo>
                    <a:pt x="84" y="0"/>
                    <a:pt x="75" y="1"/>
                    <a:pt x="67" y="1"/>
                  </a:cubicBezTo>
                  <a:cubicBezTo>
                    <a:pt x="27" y="1"/>
                    <a:pt x="1" y="34"/>
                    <a:pt x="1" y="74"/>
                  </a:cubicBezTo>
                  <a:cubicBezTo>
                    <a:pt x="1" y="113"/>
                    <a:pt x="34" y="146"/>
                    <a:pt x="73" y="146"/>
                  </a:cubicBezTo>
                  <a:cubicBezTo>
                    <a:pt x="81" y="146"/>
                    <a:pt x="89" y="145"/>
                    <a:pt x="97" y="145"/>
                  </a:cubicBezTo>
                  <a:cubicBezTo>
                    <a:pt x="164" y="145"/>
                    <a:pt x="217" y="171"/>
                    <a:pt x="258" y="212"/>
                  </a:cubicBezTo>
                  <a:cubicBezTo>
                    <a:pt x="456" y="391"/>
                    <a:pt x="463" y="919"/>
                    <a:pt x="469" y="1427"/>
                  </a:cubicBezTo>
                  <a:cubicBezTo>
                    <a:pt x="469" y="1533"/>
                    <a:pt x="469" y="1632"/>
                    <a:pt x="476" y="1731"/>
                  </a:cubicBezTo>
                  <a:cubicBezTo>
                    <a:pt x="496" y="2325"/>
                    <a:pt x="615" y="3210"/>
                    <a:pt x="621" y="3217"/>
                  </a:cubicBezTo>
                  <a:cubicBezTo>
                    <a:pt x="621" y="3250"/>
                    <a:pt x="654" y="3276"/>
                    <a:pt x="687" y="3276"/>
                  </a:cubicBezTo>
                  <a:cubicBezTo>
                    <a:pt x="727" y="3276"/>
                    <a:pt x="753" y="3250"/>
                    <a:pt x="760" y="3217"/>
                  </a:cubicBezTo>
                  <a:cubicBezTo>
                    <a:pt x="767" y="3204"/>
                    <a:pt x="819" y="2867"/>
                    <a:pt x="1110" y="2867"/>
                  </a:cubicBezTo>
                  <a:cubicBezTo>
                    <a:pt x="1407" y="2867"/>
                    <a:pt x="1486" y="3217"/>
                    <a:pt x="1486" y="3230"/>
                  </a:cubicBezTo>
                  <a:cubicBezTo>
                    <a:pt x="1493" y="3263"/>
                    <a:pt x="1519" y="3283"/>
                    <a:pt x="1552" y="3289"/>
                  </a:cubicBezTo>
                  <a:cubicBezTo>
                    <a:pt x="1585" y="3289"/>
                    <a:pt x="1612" y="3270"/>
                    <a:pt x="1625" y="3237"/>
                  </a:cubicBezTo>
                  <a:cubicBezTo>
                    <a:pt x="1631" y="3224"/>
                    <a:pt x="1722" y="2964"/>
                    <a:pt x="1978" y="2964"/>
                  </a:cubicBezTo>
                  <a:cubicBezTo>
                    <a:pt x="1990" y="2964"/>
                    <a:pt x="2002" y="2965"/>
                    <a:pt x="2014" y="2966"/>
                  </a:cubicBezTo>
                  <a:cubicBezTo>
                    <a:pt x="2259" y="2986"/>
                    <a:pt x="2384" y="3382"/>
                    <a:pt x="2384" y="3382"/>
                  </a:cubicBezTo>
                  <a:cubicBezTo>
                    <a:pt x="2391" y="3415"/>
                    <a:pt x="2417" y="3435"/>
                    <a:pt x="2444" y="3435"/>
                  </a:cubicBezTo>
                  <a:cubicBezTo>
                    <a:pt x="2448" y="3436"/>
                    <a:pt x="2452" y="3436"/>
                    <a:pt x="2456" y="3436"/>
                  </a:cubicBezTo>
                  <a:cubicBezTo>
                    <a:pt x="2483" y="3436"/>
                    <a:pt x="2505" y="3418"/>
                    <a:pt x="2516" y="3395"/>
                  </a:cubicBezTo>
                  <a:cubicBezTo>
                    <a:pt x="2516" y="3395"/>
                    <a:pt x="2630" y="3190"/>
                    <a:pt x="2798" y="3190"/>
                  </a:cubicBezTo>
                  <a:cubicBezTo>
                    <a:pt x="2816" y="3190"/>
                    <a:pt x="2834" y="3192"/>
                    <a:pt x="2853" y="3197"/>
                  </a:cubicBezTo>
                  <a:cubicBezTo>
                    <a:pt x="3130" y="3270"/>
                    <a:pt x="3289" y="3686"/>
                    <a:pt x="3289" y="4320"/>
                  </a:cubicBezTo>
                  <a:cubicBezTo>
                    <a:pt x="3295" y="5171"/>
                    <a:pt x="3170" y="6076"/>
                    <a:pt x="3084" y="6743"/>
                  </a:cubicBezTo>
                  <a:cubicBezTo>
                    <a:pt x="3071" y="6842"/>
                    <a:pt x="3058" y="6941"/>
                    <a:pt x="3045" y="7027"/>
                  </a:cubicBezTo>
                  <a:cubicBezTo>
                    <a:pt x="2972" y="7562"/>
                    <a:pt x="2985" y="8189"/>
                    <a:pt x="2992" y="8743"/>
                  </a:cubicBezTo>
                  <a:cubicBezTo>
                    <a:pt x="2992" y="8915"/>
                    <a:pt x="2998" y="9080"/>
                    <a:pt x="2998" y="9232"/>
                  </a:cubicBezTo>
                  <a:cubicBezTo>
                    <a:pt x="2998" y="9272"/>
                    <a:pt x="3031" y="9305"/>
                    <a:pt x="3071" y="9305"/>
                  </a:cubicBezTo>
                  <a:cubicBezTo>
                    <a:pt x="3111" y="9305"/>
                    <a:pt x="3137" y="9272"/>
                    <a:pt x="3137" y="9232"/>
                  </a:cubicBezTo>
                  <a:cubicBezTo>
                    <a:pt x="3137" y="9074"/>
                    <a:pt x="3137" y="8909"/>
                    <a:pt x="3137" y="8743"/>
                  </a:cubicBezTo>
                  <a:cubicBezTo>
                    <a:pt x="3130" y="8195"/>
                    <a:pt x="3117" y="7568"/>
                    <a:pt x="3183" y="7047"/>
                  </a:cubicBezTo>
                  <a:cubicBezTo>
                    <a:pt x="3196" y="6954"/>
                    <a:pt x="3210" y="6862"/>
                    <a:pt x="3223" y="6763"/>
                  </a:cubicBezTo>
                  <a:cubicBezTo>
                    <a:pt x="3315" y="6096"/>
                    <a:pt x="3434" y="5178"/>
                    <a:pt x="3434" y="4320"/>
                  </a:cubicBezTo>
                  <a:cubicBezTo>
                    <a:pt x="3434" y="3606"/>
                    <a:pt x="3236" y="3144"/>
                    <a:pt x="2893" y="3052"/>
                  </a:cubicBezTo>
                  <a:cubicBezTo>
                    <a:pt x="2862" y="3044"/>
                    <a:pt x="2833" y="3041"/>
                    <a:pt x="2805" y="3041"/>
                  </a:cubicBezTo>
                  <a:cubicBezTo>
                    <a:pt x="2656" y="3041"/>
                    <a:pt x="2542" y="3134"/>
                    <a:pt x="2470" y="3217"/>
                  </a:cubicBezTo>
                  <a:cubicBezTo>
                    <a:pt x="2404" y="3065"/>
                    <a:pt x="2259" y="2840"/>
                    <a:pt x="2028" y="2821"/>
                  </a:cubicBezTo>
                  <a:cubicBezTo>
                    <a:pt x="2012" y="2819"/>
                    <a:pt x="1996" y="2818"/>
                    <a:pt x="1980" y="2818"/>
                  </a:cubicBezTo>
                  <a:cubicBezTo>
                    <a:pt x="1788" y="2818"/>
                    <a:pt x="1652" y="2929"/>
                    <a:pt x="1572" y="3039"/>
                  </a:cubicBezTo>
                  <a:cubicBezTo>
                    <a:pt x="1493" y="2887"/>
                    <a:pt x="1348" y="2722"/>
                    <a:pt x="1110" y="2722"/>
                  </a:cubicBezTo>
                  <a:cubicBezTo>
                    <a:pt x="925" y="2722"/>
                    <a:pt x="806" y="2821"/>
                    <a:pt x="727" y="2926"/>
                  </a:cubicBezTo>
                  <a:cubicBezTo>
                    <a:pt x="687" y="2623"/>
                    <a:pt x="628" y="2114"/>
                    <a:pt x="621" y="1725"/>
                  </a:cubicBezTo>
                  <a:cubicBezTo>
                    <a:pt x="615" y="1632"/>
                    <a:pt x="615" y="1526"/>
                    <a:pt x="615" y="1427"/>
                  </a:cubicBezTo>
                  <a:cubicBezTo>
                    <a:pt x="601" y="860"/>
                    <a:pt x="595" y="331"/>
                    <a:pt x="357" y="107"/>
                  </a:cubicBezTo>
                  <a:cubicBezTo>
                    <a:pt x="290" y="39"/>
                    <a:pt x="200" y="0"/>
                    <a:pt x="92" y="0"/>
                  </a:cubicBezTo>
                  <a:close/>
                </a:path>
              </a:pathLst>
            </a:custGeom>
            <a:solidFill>
              <a:srgbClr val="F6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5"/>
            <p:cNvSpPr/>
            <p:nvPr/>
          </p:nvSpPr>
          <p:spPr>
            <a:xfrm>
              <a:off x="5817891" y="3520467"/>
              <a:ext cx="27078" cy="37483"/>
            </a:xfrm>
            <a:custGeom>
              <a:avLst/>
              <a:gdLst/>
              <a:ahLst/>
              <a:cxnLst/>
              <a:rect l="l" t="t" r="r" b="b"/>
              <a:pathLst>
                <a:path w="1434" h="1985" extrusionOk="0">
                  <a:moveTo>
                    <a:pt x="171" y="1"/>
                  </a:moveTo>
                  <a:cubicBezTo>
                    <a:pt x="136" y="1"/>
                    <a:pt x="101" y="6"/>
                    <a:pt x="66" y="17"/>
                  </a:cubicBezTo>
                  <a:cubicBezTo>
                    <a:pt x="27" y="23"/>
                    <a:pt x="0" y="63"/>
                    <a:pt x="14" y="102"/>
                  </a:cubicBezTo>
                  <a:cubicBezTo>
                    <a:pt x="19" y="137"/>
                    <a:pt x="50" y="156"/>
                    <a:pt x="84" y="156"/>
                  </a:cubicBezTo>
                  <a:cubicBezTo>
                    <a:pt x="89" y="156"/>
                    <a:pt x="94" y="156"/>
                    <a:pt x="99" y="155"/>
                  </a:cubicBezTo>
                  <a:cubicBezTo>
                    <a:pt x="122" y="149"/>
                    <a:pt x="144" y="146"/>
                    <a:pt x="167" y="146"/>
                  </a:cubicBezTo>
                  <a:cubicBezTo>
                    <a:pt x="216" y="146"/>
                    <a:pt x="265" y="161"/>
                    <a:pt x="311" y="188"/>
                  </a:cubicBezTo>
                  <a:cubicBezTo>
                    <a:pt x="496" y="300"/>
                    <a:pt x="661" y="604"/>
                    <a:pt x="766" y="1027"/>
                  </a:cubicBezTo>
                  <a:cubicBezTo>
                    <a:pt x="958" y="1819"/>
                    <a:pt x="1308" y="1971"/>
                    <a:pt x="1328" y="1978"/>
                  </a:cubicBezTo>
                  <a:cubicBezTo>
                    <a:pt x="1334" y="1984"/>
                    <a:pt x="1341" y="1984"/>
                    <a:pt x="1354" y="1984"/>
                  </a:cubicBezTo>
                  <a:cubicBezTo>
                    <a:pt x="1380" y="1984"/>
                    <a:pt x="1407" y="1971"/>
                    <a:pt x="1420" y="1938"/>
                  </a:cubicBezTo>
                  <a:cubicBezTo>
                    <a:pt x="1433" y="1905"/>
                    <a:pt x="1413" y="1859"/>
                    <a:pt x="1380" y="1846"/>
                  </a:cubicBezTo>
                  <a:cubicBezTo>
                    <a:pt x="1380" y="1846"/>
                    <a:pt x="1083" y="1707"/>
                    <a:pt x="905" y="994"/>
                  </a:cubicBezTo>
                  <a:cubicBezTo>
                    <a:pt x="793" y="525"/>
                    <a:pt x="608" y="195"/>
                    <a:pt x="390" y="63"/>
                  </a:cubicBezTo>
                  <a:cubicBezTo>
                    <a:pt x="319" y="23"/>
                    <a:pt x="245" y="1"/>
                    <a:pt x="171" y="1"/>
                  </a:cubicBezTo>
                  <a:close/>
                </a:path>
              </a:pathLst>
            </a:custGeom>
            <a:solidFill>
              <a:srgbClr val="F6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7" name="Google Shape;3417;p65"/>
            <p:cNvGrpSpPr/>
            <p:nvPr/>
          </p:nvGrpSpPr>
          <p:grpSpPr>
            <a:xfrm>
              <a:off x="3350710" y="3171587"/>
              <a:ext cx="2481335" cy="1972095"/>
              <a:chOff x="3696194" y="3271946"/>
              <a:chExt cx="1625187" cy="1291652"/>
            </a:xfrm>
          </p:grpSpPr>
          <p:grpSp>
            <p:nvGrpSpPr>
              <p:cNvPr id="3418" name="Google Shape;3418;p65"/>
              <p:cNvGrpSpPr/>
              <p:nvPr/>
            </p:nvGrpSpPr>
            <p:grpSpPr>
              <a:xfrm>
                <a:off x="3696194" y="3271946"/>
                <a:ext cx="1625187" cy="1291652"/>
                <a:chOff x="3696194" y="3271946"/>
                <a:chExt cx="1625187" cy="1291652"/>
              </a:xfrm>
            </p:grpSpPr>
            <p:sp>
              <p:nvSpPr>
                <p:cNvPr id="3419" name="Google Shape;3419;p65"/>
                <p:cNvSpPr/>
                <p:nvPr/>
              </p:nvSpPr>
              <p:spPr>
                <a:xfrm>
                  <a:off x="4339884" y="4377920"/>
                  <a:ext cx="501041" cy="185678"/>
                </a:xfrm>
                <a:custGeom>
                  <a:avLst/>
                  <a:gdLst/>
                  <a:ahLst/>
                  <a:cxnLst/>
                  <a:rect l="l" t="t" r="r" b="b"/>
                  <a:pathLst>
                    <a:path w="10335" h="3830" extrusionOk="0">
                      <a:moveTo>
                        <a:pt x="9469" y="0"/>
                      </a:moveTo>
                      <a:lnTo>
                        <a:pt x="542" y="126"/>
                      </a:lnTo>
                      <a:cubicBezTo>
                        <a:pt x="410" y="694"/>
                        <a:pt x="1" y="3830"/>
                        <a:pt x="1" y="3830"/>
                      </a:cubicBezTo>
                      <a:lnTo>
                        <a:pt x="10334" y="3830"/>
                      </a:lnTo>
                      <a:cubicBezTo>
                        <a:pt x="10334" y="3830"/>
                        <a:pt x="9859" y="1235"/>
                        <a:pt x="9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5"/>
                <p:cNvSpPr/>
                <p:nvPr/>
              </p:nvSpPr>
              <p:spPr>
                <a:xfrm>
                  <a:off x="4524245" y="4419514"/>
                  <a:ext cx="11247" cy="142192"/>
                </a:xfrm>
                <a:custGeom>
                  <a:avLst/>
                  <a:gdLst/>
                  <a:ahLst/>
                  <a:cxnLst/>
                  <a:rect l="l" t="t" r="r" b="b"/>
                  <a:pathLst>
                    <a:path w="232" h="2933" extrusionOk="0">
                      <a:moveTo>
                        <a:pt x="133" y="1"/>
                      </a:moveTo>
                      <a:cubicBezTo>
                        <a:pt x="80" y="1"/>
                        <a:pt x="34" y="40"/>
                        <a:pt x="34" y="93"/>
                      </a:cubicBezTo>
                      <a:lnTo>
                        <a:pt x="1" y="2833"/>
                      </a:lnTo>
                      <a:cubicBezTo>
                        <a:pt x="1" y="2886"/>
                        <a:pt x="47" y="2932"/>
                        <a:pt x="100" y="2932"/>
                      </a:cubicBezTo>
                      <a:cubicBezTo>
                        <a:pt x="153" y="2932"/>
                        <a:pt x="192" y="2893"/>
                        <a:pt x="199" y="2840"/>
                      </a:cubicBezTo>
                      <a:lnTo>
                        <a:pt x="225" y="100"/>
                      </a:lnTo>
                      <a:cubicBezTo>
                        <a:pt x="232" y="40"/>
                        <a:pt x="186"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5"/>
                <p:cNvSpPr/>
                <p:nvPr/>
              </p:nvSpPr>
              <p:spPr>
                <a:xfrm>
                  <a:off x="4664783" y="4405891"/>
                  <a:ext cx="165220" cy="107480"/>
                </a:xfrm>
                <a:custGeom>
                  <a:avLst/>
                  <a:gdLst/>
                  <a:ahLst/>
                  <a:cxnLst/>
                  <a:rect l="l" t="t" r="r" b="b"/>
                  <a:pathLst>
                    <a:path w="3408" h="2217" extrusionOk="0">
                      <a:moveTo>
                        <a:pt x="113" y="0"/>
                      </a:moveTo>
                      <a:cubicBezTo>
                        <a:pt x="100" y="0"/>
                        <a:pt x="86" y="4"/>
                        <a:pt x="73" y="11"/>
                      </a:cubicBezTo>
                      <a:cubicBezTo>
                        <a:pt x="20" y="31"/>
                        <a:pt x="1" y="90"/>
                        <a:pt x="20" y="136"/>
                      </a:cubicBezTo>
                      <a:cubicBezTo>
                        <a:pt x="40" y="183"/>
                        <a:pt x="516" y="1246"/>
                        <a:pt x="1414" y="1767"/>
                      </a:cubicBezTo>
                      <a:cubicBezTo>
                        <a:pt x="2094" y="2170"/>
                        <a:pt x="2813" y="2216"/>
                        <a:pt x="3137" y="2216"/>
                      </a:cubicBezTo>
                      <a:cubicBezTo>
                        <a:pt x="3243" y="2216"/>
                        <a:pt x="3309" y="2216"/>
                        <a:pt x="3315" y="2210"/>
                      </a:cubicBezTo>
                      <a:cubicBezTo>
                        <a:pt x="3368" y="2210"/>
                        <a:pt x="3408" y="2163"/>
                        <a:pt x="3408" y="2111"/>
                      </a:cubicBezTo>
                      <a:cubicBezTo>
                        <a:pt x="3401" y="2051"/>
                        <a:pt x="3355" y="2018"/>
                        <a:pt x="3302" y="2018"/>
                      </a:cubicBezTo>
                      <a:cubicBezTo>
                        <a:pt x="3299" y="2018"/>
                        <a:pt x="3242" y="2023"/>
                        <a:pt x="3145" y="2023"/>
                      </a:cubicBezTo>
                      <a:cubicBezTo>
                        <a:pt x="2843" y="2023"/>
                        <a:pt x="2153" y="1977"/>
                        <a:pt x="1513" y="1602"/>
                      </a:cubicBezTo>
                      <a:cubicBezTo>
                        <a:pt x="668" y="1107"/>
                        <a:pt x="205" y="70"/>
                        <a:pt x="199" y="57"/>
                      </a:cubicBezTo>
                      <a:cubicBezTo>
                        <a:pt x="184" y="24"/>
                        <a:pt x="149" y="0"/>
                        <a:pt x="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5"/>
                <p:cNvSpPr/>
                <p:nvPr/>
              </p:nvSpPr>
              <p:spPr>
                <a:xfrm>
                  <a:off x="4349483" y="4399638"/>
                  <a:ext cx="74659" cy="96766"/>
                </a:xfrm>
                <a:custGeom>
                  <a:avLst/>
                  <a:gdLst/>
                  <a:ahLst/>
                  <a:cxnLst/>
                  <a:rect l="l" t="t" r="r" b="b"/>
                  <a:pathLst>
                    <a:path w="1540" h="1996" extrusionOk="0">
                      <a:moveTo>
                        <a:pt x="1435" y="1"/>
                      </a:moveTo>
                      <a:cubicBezTo>
                        <a:pt x="1387" y="1"/>
                        <a:pt x="1347" y="38"/>
                        <a:pt x="1341" y="87"/>
                      </a:cubicBezTo>
                      <a:cubicBezTo>
                        <a:pt x="1183" y="1560"/>
                        <a:pt x="133" y="1797"/>
                        <a:pt x="87" y="1804"/>
                      </a:cubicBezTo>
                      <a:cubicBezTo>
                        <a:pt x="34" y="1817"/>
                        <a:pt x="1" y="1870"/>
                        <a:pt x="14" y="1923"/>
                      </a:cubicBezTo>
                      <a:cubicBezTo>
                        <a:pt x="21" y="1969"/>
                        <a:pt x="60" y="1995"/>
                        <a:pt x="106" y="1995"/>
                      </a:cubicBezTo>
                      <a:lnTo>
                        <a:pt x="126" y="1995"/>
                      </a:lnTo>
                      <a:cubicBezTo>
                        <a:pt x="139" y="1995"/>
                        <a:pt x="1354" y="1725"/>
                        <a:pt x="1533" y="107"/>
                      </a:cubicBezTo>
                      <a:cubicBezTo>
                        <a:pt x="1539" y="54"/>
                        <a:pt x="1500" y="8"/>
                        <a:pt x="1447" y="1"/>
                      </a:cubicBezTo>
                      <a:cubicBezTo>
                        <a:pt x="1443" y="1"/>
                        <a:pt x="1439" y="1"/>
                        <a:pt x="1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5"/>
                <p:cNvSpPr/>
                <p:nvPr/>
              </p:nvSpPr>
              <p:spPr>
                <a:xfrm>
                  <a:off x="4365820" y="4334677"/>
                  <a:ext cx="433169" cy="87749"/>
                </a:xfrm>
                <a:custGeom>
                  <a:avLst/>
                  <a:gdLst/>
                  <a:ahLst/>
                  <a:cxnLst/>
                  <a:rect l="l" t="t" r="r" b="b"/>
                  <a:pathLst>
                    <a:path w="8935" h="1810" extrusionOk="0">
                      <a:moveTo>
                        <a:pt x="8697" y="1"/>
                      </a:moveTo>
                      <a:lnTo>
                        <a:pt x="0" y="212"/>
                      </a:lnTo>
                      <a:lnTo>
                        <a:pt x="7" y="1018"/>
                      </a:lnTo>
                      <a:cubicBezTo>
                        <a:pt x="7" y="1018"/>
                        <a:pt x="1362" y="1810"/>
                        <a:pt x="3766" y="1810"/>
                      </a:cubicBezTo>
                      <a:cubicBezTo>
                        <a:pt x="3977" y="1810"/>
                        <a:pt x="4197" y="1804"/>
                        <a:pt x="4424" y="1790"/>
                      </a:cubicBezTo>
                      <a:cubicBezTo>
                        <a:pt x="7581" y="1612"/>
                        <a:pt x="8934" y="892"/>
                        <a:pt x="8934" y="892"/>
                      </a:cubicBezTo>
                      <a:lnTo>
                        <a:pt x="86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5"/>
                <p:cNvSpPr/>
                <p:nvPr/>
              </p:nvSpPr>
              <p:spPr>
                <a:xfrm>
                  <a:off x="4488420" y="4363522"/>
                  <a:ext cx="87409" cy="69811"/>
                </a:xfrm>
                <a:custGeom>
                  <a:avLst/>
                  <a:gdLst/>
                  <a:ahLst/>
                  <a:cxnLst/>
                  <a:rect l="l" t="t" r="r" b="b"/>
                  <a:pathLst>
                    <a:path w="1803" h="1440" extrusionOk="0">
                      <a:moveTo>
                        <a:pt x="291" y="264"/>
                      </a:moveTo>
                      <a:lnTo>
                        <a:pt x="1539" y="317"/>
                      </a:lnTo>
                      <a:lnTo>
                        <a:pt x="1506" y="1175"/>
                      </a:lnTo>
                      <a:lnTo>
                        <a:pt x="265" y="1123"/>
                      </a:lnTo>
                      <a:lnTo>
                        <a:pt x="291" y="264"/>
                      </a:lnTo>
                      <a:close/>
                      <a:moveTo>
                        <a:pt x="179" y="0"/>
                      </a:moveTo>
                      <a:cubicBezTo>
                        <a:pt x="139" y="0"/>
                        <a:pt x="106" y="7"/>
                        <a:pt x="80" y="33"/>
                      </a:cubicBezTo>
                      <a:cubicBezTo>
                        <a:pt x="60" y="53"/>
                        <a:pt x="40" y="86"/>
                        <a:pt x="40" y="126"/>
                      </a:cubicBezTo>
                      <a:lnTo>
                        <a:pt x="0" y="1241"/>
                      </a:lnTo>
                      <a:cubicBezTo>
                        <a:pt x="0" y="1307"/>
                        <a:pt x="53" y="1367"/>
                        <a:pt x="126" y="1374"/>
                      </a:cubicBezTo>
                      <a:lnTo>
                        <a:pt x="1625" y="1440"/>
                      </a:lnTo>
                      <a:lnTo>
                        <a:pt x="1631" y="1440"/>
                      </a:lnTo>
                      <a:cubicBezTo>
                        <a:pt x="1664" y="1440"/>
                        <a:pt x="1697" y="1426"/>
                        <a:pt x="1717" y="1400"/>
                      </a:cubicBezTo>
                      <a:cubicBezTo>
                        <a:pt x="1744" y="1380"/>
                        <a:pt x="1757" y="1347"/>
                        <a:pt x="1757" y="1314"/>
                      </a:cubicBezTo>
                      <a:lnTo>
                        <a:pt x="1796" y="198"/>
                      </a:lnTo>
                      <a:cubicBezTo>
                        <a:pt x="1803" y="126"/>
                        <a:pt x="1750" y="66"/>
                        <a:pt x="1678" y="66"/>
                      </a:cubicBezTo>
                      <a:lnTo>
                        <a:pt x="1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5"/>
                <p:cNvSpPr/>
                <p:nvPr/>
              </p:nvSpPr>
              <p:spPr>
                <a:xfrm>
                  <a:off x="4438488" y="4362843"/>
                  <a:ext cx="20846" cy="63460"/>
                </a:xfrm>
                <a:custGeom>
                  <a:avLst/>
                  <a:gdLst/>
                  <a:ahLst/>
                  <a:cxnLst/>
                  <a:rect l="l" t="t" r="r" b="b"/>
                  <a:pathLst>
                    <a:path w="430" h="1309" extrusionOk="0">
                      <a:moveTo>
                        <a:pt x="47" y="1"/>
                      </a:moveTo>
                      <a:lnTo>
                        <a:pt x="0" y="1308"/>
                      </a:lnTo>
                      <a:lnTo>
                        <a:pt x="383" y="1308"/>
                      </a:lnTo>
                      <a:lnTo>
                        <a:pt x="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5"/>
                <p:cNvSpPr/>
                <p:nvPr/>
              </p:nvSpPr>
              <p:spPr>
                <a:xfrm>
                  <a:off x="4726253" y="4349075"/>
                  <a:ext cx="21186" cy="63751"/>
                </a:xfrm>
                <a:custGeom>
                  <a:avLst/>
                  <a:gdLst/>
                  <a:ahLst/>
                  <a:cxnLst/>
                  <a:rect l="l" t="t" r="r" b="b"/>
                  <a:pathLst>
                    <a:path w="437" h="1315" extrusionOk="0">
                      <a:moveTo>
                        <a:pt x="47" y="1"/>
                      </a:moveTo>
                      <a:lnTo>
                        <a:pt x="0" y="1315"/>
                      </a:lnTo>
                      <a:lnTo>
                        <a:pt x="383" y="1315"/>
                      </a:lnTo>
                      <a:lnTo>
                        <a:pt x="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5"/>
                <p:cNvSpPr/>
                <p:nvPr/>
              </p:nvSpPr>
              <p:spPr>
                <a:xfrm>
                  <a:off x="4609082" y="4367012"/>
                  <a:ext cx="20846" cy="63460"/>
                </a:xfrm>
                <a:custGeom>
                  <a:avLst/>
                  <a:gdLst/>
                  <a:ahLst/>
                  <a:cxnLst/>
                  <a:rect l="l" t="t" r="r" b="b"/>
                  <a:pathLst>
                    <a:path w="430" h="1309" extrusionOk="0">
                      <a:moveTo>
                        <a:pt x="47" y="1"/>
                      </a:moveTo>
                      <a:lnTo>
                        <a:pt x="1" y="1308"/>
                      </a:lnTo>
                      <a:lnTo>
                        <a:pt x="384" y="1308"/>
                      </a:lnTo>
                      <a:lnTo>
                        <a:pt x="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5"/>
                <p:cNvSpPr/>
                <p:nvPr/>
              </p:nvSpPr>
              <p:spPr>
                <a:xfrm>
                  <a:off x="4364559" y="4334677"/>
                  <a:ext cx="20846" cy="63460"/>
                </a:xfrm>
                <a:custGeom>
                  <a:avLst/>
                  <a:gdLst/>
                  <a:ahLst/>
                  <a:cxnLst/>
                  <a:rect l="l" t="t" r="r" b="b"/>
                  <a:pathLst>
                    <a:path w="430" h="1309" extrusionOk="0">
                      <a:moveTo>
                        <a:pt x="46" y="1"/>
                      </a:moveTo>
                      <a:lnTo>
                        <a:pt x="0" y="1308"/>
                      </a:lnTo>
                      <a:lnTo>
                        <a:pt x="383" y="1308"/>
                      </a:lnTo>
                      <a:lnTo>
                        <a:pt x="4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5"/>
                <p:cNvSpPr/>
                <p:nvPr/>
              </p:nvSpPr>
              <p:spPr>
                <a:xfrm>
                  <a:off x="4017893" y="3796913"/>
                  <a:ext cx="438889" cy="490812"/>
                </a:xfrm>
                <a:custGeom>
                  <a:avLst/>
                  <a:gdLst/>
                  <a:ahLst/>
                  <a:cxnLst/>
                  <a:rect l="l" t="t" r="r" b="b"/>
                  <a:pathLst>
                    <a:path w="9053" h="10124" extrusionOk="0">
                      <a:moveTo>
                        <a:pt x="8102" y="1"/>
                      </a:moveTo>
                      <a:lnTo>
                        <a:pt x="8102" y="1"/>
                      </a:lnTo>
                      <a:cubicBezTo>
                        <a:pt x="5058" y="1513"/>
                        <a:pt x="2384" y="4748"/>
                        <a:pt x="2384" y="4748"/>
                      </a:cubicBezTo>
                      <a:cubicBezTo>
                        <a:pt x="2384" y="4748"/>
                        <a:pt x="1090" y="6023"/>
                        <a:pt x="674" y="7007"/>
                      </a:cubicBezTo>
                      <a:cubicBezTo>
                        <a:pt x="258" y="7984"/>
                        <a:pt x="0" y="9311"/>
                        <a:pt x="1189" y="9958"/>
                      </a:cubicBezTo>
                      <a:cubicBezTo>
                        <a:pt x="1394" y="10071"/>
                        <a:pt x="1650" y="10123"/>
                        <a:pt x="1942" y="10123"/>
                      </a:cubicBezTo>
                      <a:cubicBezTo>
                        <a:pt x="3547" y="10123"/>
                        <a:pt x="6241" y="8558"/>
                        <a:pt x="7659" y="6927"/>
                      </a:cubicBezTo>
                      <a:cubicBezTo>
                        <a:pt x="9053" y="5316"/>
                        <a:pt x="8102" y="1"/>
                        <a:pt x="8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5"/>
                <p:cNvSpPr/>
                <p:nvPr/>
              </p:nvSpPr>
              <p:spPr>
                <a:xfrm>
                  <a:off x="4322626" y="3752992"/>
                  <a:ext cx="564065" cy="633149"/>
                </a:xfrm>
                <a:custGeom>
                  <a:avLst/>
                  <a:gdLst/>
                  <a:ahLst/>
                  <a:cxnLst/>
                  <a:rect l="l" t="t" r="r" b="b"/>
                  <a:pathLst>
                    <a:path w="11635" h="13060" extrusionOk="0">
                      <a:moveTo>
                        <a:pt x="5514" y="1"/>
                      </a:moveTo>
                      <a:cubicBezTo>
                        <a:pt x="5233" y="1"/>
                        <a:pt x="4966" y="15"/>
                        <a:pt x="4728" y="49"/>
                      </a:cubicBezTo>
                      <a:cubicBezTo>
                        <a:pt x="3123" y="273"/>
                        <a:pt x="1816" y="907"/>
                        <a:pt x="1816" y="907"/>
                      </a:cubicBezTo>
                      <a:cubicBezTo>
                        <a:pt x="1816" y="907"/>
                        <a:pt x="258" y="4479"/>
                        <a:pt x="126" y="5417"/>
                      </a:cubicBezTo>
                      <a:cubicBezTo>
                        <a:pt x="0" y="6354"/>
                        <a:pt x="508" y="7847"/>
                        <a:pt x="654" y="8626"/>
                      </a:cubicBezTo>
                      <a:cubicBezTo>
                        <a:pt x="799" y="9411"/>
                        <a:pt x="621" y="11703"/>
                        <a:pt x="865" y="12138"/>
                      </a:cubicBezTo>
                      <a:cubicBezTo>
                        <a:pt x="1092" y="12560"/>
                        <a:pt x="3118" y="13060"/>
                        <a:pt x="4943" y="13060"/>
                      </a:cubicBezTo>
                      <a:cubicBezTo>
                        <a:pt x="5033" y="13060"/>
                        <a:pt x="5122" y="13059"/>
                        <a:pt x="5210" y="13056"/>
                      </a:cubicBezTo>
                      <a:cubicBezTo>
                        <a:pt x="7098" y="13010"/>
                        <a:pt x="9271" y="12462"/>
                        <a:pt x="9588" y="12000"/>
                      </a:cubicBezTo>
                      <a:cubicBezTo>
                        <a:pt x="9905" y="11538"/>
                        <a:pt x="9733" y="10871"/>
                        <a:pt x="10030" y="9299"/>
                      </a:cubicBezTo>
                      <a:cubicBezTo>
                        <a:pt x="10360" y="7510"/>
                        <a:pt x="11608" y="4822"/>
                        <a:pt x="11634" y="1171"/>
                      </a:cubicBezTo>
                      <a:cubicBezTo>
                        <a:pt x="11634" y="1171"/>
                        <a:pt x="9627" y="405"/>
                        <a:pt x="8465" y="273"/>
                      </a:cubicBezTo>
                      <a:cubicBezTo>
                        <a:pt x="7903" y="210"/>
                        <a:pt x="6606" y="1"/>
                        <a:pt x="55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5"/>
                <p:cNvSpPr/>
                <p:nvPr/>
              </p:nvSpPr>
              <p:spPr>
                <a:xfrm>
                  <a:off x="4465345" y="3754252"/>
                  <a:ext cx="334900" cy="75435"/>
                </a:xfrm>
                <a:custGeom>
                  <a:avLst/>
                  <a:gdLst/>
                  <a:ahLst/>
                  <a:cxnLst/>
                  <a:rect l="l" t="t" r="r" b="b"/>
                  <a:pathLst>
                    <a:path w="6908" h="1556" extrusionOk="0">
                      <a:moveTo>
                        <a:pt x="2266" y="1"/>
                      </a:moveTo>
                      <a:cubicBezTo>
                        <a:pt x="2079" y="1"/>
                        <a:pt x="1915" y="7"/>
                        <a:pt x="1784" y="23"/>
                      </a:cubicBezTo>
                      <a:cubicBezTo>
                        <a:pt x="925" y="122"/>
                        <a:pt x="1" y="439"/>
                        <a:pt x="1" y="439"/>
                      </a:cubicBezTo>
                      <a:cubicBezTo>
                        <a:pt x="1" y="439"/>
                        <a:pt x="972" y="1521"/>
                        <a:pt x="3203" y="1554"/>
                      </a:cubicBezTo>
                      <a:cubicBezTo>
                        <a:pt x="3245" y="1555"/>
                        <a:pt x="3287" y="1556"/>
                        <a:pt x="3329" y="1556"/>
                      </a:cubicBezTo>
                      <a:cubicBezTo>
                        <a:pt x="5496" y="1556"/>
                        <a:pt x="6908" y="557"/>
                        <a:pt x="6908" y="557"/>
                      </a:cubicBezTo>
                      <a:cubicBezTo>
                        <a:pt x="6908" y="557"/>
                        <a:pt x="6188" y="320"/>
                        <a:pt x="5567" y="260"/>
                      </a:cubicBezTo>
                      <a:cubicBezTo>
                        <a:pt x="5041" y="204"/>
                        <a:pt x="3308" y="1"/>
                        <a:pt x="2266" y="1"/>
                      </a:cubicBezTo>
                      <a:close/>
                    </a:path>
                  </a:pathLst>
                </a:custGeom>
                <a:solidFill>
                  <a:srgbClr val="92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5"/>
                <p:cNvSpPr/>
                <p:nvPr/>
              </p:nvSpPr>
              <p:spPr>
                <a:xfrm>
                  <a:off x="4790923" y="3809759"/>
                  <a:ext cx="516700" cy="429630"/>
                </a:xfrm>
                <a:custGeom>
                  <a:avLst/>
                  <a:gdLst/>
                  <a:ahLst/>
                  <a:cxnLst/>
                  <a:rect l="l" t="t" r="r" b="b"/>
                  <a:pathLst>
                    <a:path w="10658" h="8862" extrusionOk="0">
                      <a:moveTo>
                        <a:pt x="1974" y="0"/>
                      </a:moveTo>
                      <a:lnTo>
                        <a:pt x="0" y="5177"/>
                      </a:lnTo>
                      <a:cubicBezTo>
                        <a:pt x="1717" y="5276"/>
                        <a:pt x="5302" y="7164"/>
                        <a:pt x="5302" y="7164"/>
                      </a:cubicBezTo>
                      <a:cubicBezTo>
                        <a:pt x="6658" y="8720"/>
                        <a:pt x="7829" y="8862"/>
                        <a:pt x="8210" y="8862"/>
                      </a:cubicBezTo>
                      <a:cubicBezTo>
                        <a:pt x="8294" y="8862"/>
                        <a:pt x="8340" y="8855"/>
                        <a:pt x="8340" y="8855"/>
                      </a:cubicBezTo>
                      <a:cubicBezTo>
                        <a:pt x="9627" y="8756"/>
                        <a:pt x="10657" y="7078"/>
                        <a:pt x="10116" y="5824"/>
                      </a:cubicBezTo>
                      <a:cubicBezTo>
                        <a:pt x="9574" y="4589"/>
                        <a:pt x="5573" y="1453"/>
                        <a:pt x="1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5"/>
                <p:cNvSpPr/>
                <p:nvPr/>
              </p:nvSpPr>
              <p:spPr>
                <a:xfrm>
                  <a:off x="4786123" y="4056221"/>
                  <a:ext cx="267319" cy="105686"/>
                </a:xfrm>
                <a:custGeom>
                  <a:avLst/>
                  <a:gdLst/>
                  <a:ahLst/>
                  <a:cxnLst/>
                  <a:rect l="l" t="t" r="r" b="b"/>
                  <a:pathLst>
                    <a:path w="5514" h="2180" extrusionOk="0">
                      <a:moveTo>
                        <a:pt x="106" y="0"/>
                      </a:moveTo>
                      <a:cubicBezTo>
                        <a:pt x="53" y="0"/>
                        <a:pt x="7" y="40"/>
                        <a:pt x="0" y="93"/>
                      </a:cubicBezTo>
                      <a:cubicBezTo>
                        <a:pt x="0" y="146"/>
                        <a:pt x="40" y="192"/>
                        <a:pt x="93" y="192"/>
                      </a:cubicBezTo>
                      <a:cubicBezTo>
                        <a:pt x="1770" y="284"/>
                        <a:pt x="5322" y="2146"/>
                        <a:pt x="5355" y="2166"/>
                      </a:cubicBezTo>
                      <a:cubicBezTo>
                        <a:pt x="5368" y="2173"/>
                        <a:pt x="5388" y="2179"/>
                        <a:pt x="5401" y="2179"/>
                      </a:cubicBezTo>
                      <a:cubicBezTo>
                        <a:pt x="5434" y="2179"/>
                        <a:pt x="5467" y="2159"/>
                        <a:pt x="5487" y="2126"/>
                      </a:cubicBezTo>
                      <a:cubicBezTo>
                        <a:pt x="5514" y="2080"/>
                        <a:pt x="5494" y="2021"/>
                        <a:pt x="5448" y="1994"/>
                      </a:cubicBezTo>
                      <a:cubicBezTo>
                        <a:pt x="5302" y="1922"/>
                        <a:pt x="1823" y="93"/>
                        <a:pt x="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5"/>
                <p:cNvSpPr/>
                <p:nvPr/>
              </p:nvSpPr>
              <p:spPr>
                <a:xfrm>
                  <a:off x="4003835" y="4045652"/>
                  <a:ext cx="220245" cy="251660"/>
                </a:xfrm>
                <a:custGeom>
                  <a:avLst/>
                  <a:gdLst/>
                  <a:ahLst/>
                  <a:cxnLst/>
                  <a:rect l="l" t="t" r="r" b="b"/>
                  <a:pathLst>
                    <a:path w="4543" h="5191" extrusionOk="0">
                      <a:moveTo>
                        <a:pt x="2443" y="0"/>
                      </a:moveTo>
                      <a:cubicBezTo>
                        <a:pt x="1353" y="0"/>
                        <a:pt x="145" y="1169"/>
                        <a:pt x="79" y="2602"/>
                      </a:cubicBezTo>
                      <a:cubicBezTo>
                        <a:pt x="0" y="4325"/>
                        <a:pt x="982" y="5190"/>
                        <a:pt x="2061" y="5190"/>
                      </a:cubicBezTo>
                      <a:cubicBezTo>
                        <a:pt x="2070" y="5190"/>
                        <a:pt x="2078" y="5190"/>
                        <a:pt x="2086" y="5190"/>
                      </a:cubicBezTo>
                      <a:cubicBezTo>
                        <a:pt x="3585" y="5164"/>
                        <a:pt x="4516" y="4266"/>
                        <a:pt x="4529" y="2391"/>
                      </a:cubicBezTo>
                      <a:cubicBezTo>
                        <a:pt x="4542" y="997"/>
                        <a:pt x="3532" y="0"/>
                        <a:pt x="2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5"/>
                <p:cNvSpPr/>
                <p:nvPr/>
              </p:nvSpPr>
              <p:spPr>
                <a:xfrm>
                  <a:off x="5031325" y="4026164"/>
                  <a:ext cx="290056" cy="239443"/>
                </a:xfrm>
                <a:custGeom>
                  <a:avLst/>
                  <a:gdLst/>
                  <a:ahLst/>
                  <a:cxnLst/>
                  <a:rect l="l" t="t" r="r" b="b"/>
                  <a:pathLst>
                    <a:path w="5983" h="4939" extrusionOk="0">
                      <a:moveTo>
                        <a:pt x="3470" y="0"/>
                      </a:moveTo>
                      <a:cubicBezTo>
                        <a:pt x="3041" y="0"/>
                        <a:pt x="2573" y="119"/>
                        <a:pt x="2087" y="396"/>
                      </a:cubicBezTo>
                      <a:cubicBezTo>
                        <a:pt x="878" y="1082"/>
                        <a:pt x="0" y="2509"/>
                        <a:pt x="324" y="3552"/>
                      </a:cubicBezTo>
                      <a:cubicBezTo>
                        <a:pt x="589" y="4403"/>
                        <a:pt x="1522" y="4938"/>
                        <a:pt x="2630" y="4938"/>
                      </a:cubicBezTo>
                      <a:cubicBezTo>
                        <a:pt x="2871" y="4938"/>
                        <a:pt x="3121" y="4913"/>
                        <a:pt x="3374" y="4859"/>
                      </a:cubicBezTo>
                      <a:cubicBezTo>
                        <a:pt x="5203" y="4476"/>
                        <a:pt x="5982" y="3004"/>
                        <a:pt x="5692" y="1769"/>
                      </a:cubicBezTo>
                      <a:cubicBezTo>
                        <a:pt x="5471" y="834"/>
                        <a:pt x="4607" y="0"/>
                        <a:pt x="3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5"/>
                <p:cNvSpPr/>
                <p:nvPr/>
              </p:nvSpPr>
              <p:spPr>
                <a:xfrm>
                  <a:off x="3870327" y="3777085"/>
                  <a:ext cx="321859" cy="487709"/>
                </a:xfrm>
                <a:custGeom>
                  <a:avLst/>
                  <a:gdLst/>
                  <a:ahLst/>
                  <a:cxnLst/>
                  <a:rect l="l" t="t" r="r" b="b"/>
                  <a:pathLst>
                    <a:path w="6639" h="10060" extrusionOk="0">
                      <a:moveTo>
                        <a:pt x="1717" y="1"/>
                      </a:moveTo>
                      <a:lnTo>
                        <a:pt x="0" y="905"/>
                      </a:lnTo>
                      <a:cubicBezTo>
                        <a:pt x="766" y="1559"/>
                        <a:pt x="1208" y="4656"/>
                        <a:pt x="1783" y="6465"/>
                      </a:cubicBezTo>
                      <a:cubicBezTo>
                        <a:pt x="2463" y="8598"/>
                        <a:pt x="3229" y="9984"/>
                        <a:pt x="4477" y="10057"/>
                      </a:cubicBezTo>
                      <a:cubicBezTo>
                        <a:pt x="4504" y="10058"/>
                        <a:pt x="4530" y="10059"/>
                        <a:pt x="4556" y="10059"/>
                      </a:cubicBezTo>
                      <a:cubicBezTo>
                        <a:pt x="6031" y="10059"/>
                        <a:pt x="6639" y="7703"/>
                        <a:pt x="5296" y="6009"/>
                      </a:cubicBezTo>
                      <a:cubicBezTo>
                        <a:pt x="3777" y="4088"/>
                        <a:pt x="1717" y="1"/>
                        <a:pt x="1717" y="1"/>
                      </a:cubicBezTo>
                      <a:close/>
                    </a:path>
                  </a:pathLst>
                </a:custGeom>
                <a:solidFill>
                  <a:srgbClr val="92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5"/>
                <p:cNvSpPr/>
                <p:nvPr/>
              </p:nvSpPr>
              <p:spPr>
                <a:xfrm>
                  <a:off x="3696194" y="3686431"/>
                  <a:ext cx="276627" cy="139041"/>
                </a:xfrm>
                <a:custGeom>
                  <a:avLst/>
                  <a:gdLst/>
                  <a:ahLst/>
                  <a:cxnLst/>
                  <a:rect l="l" t="t" r="r" b="b"/>
                  <a:pathLst>
                    <a:path w="5706" h="2868" extrusionOk="0">
                      <a:moveTo>
                        <a:pt x="2857" y="1"/>
                      </a:moveTo>
                      <a:cubicBezTo>
                        <a:pt x="2819" y="1"/>
                        <a:pt x="2786" y="9"/>
                        <a:pt x="2760" y="28"/>
                      </a:cubicBezTo>
                      <a:cubicBezTo>
                        <a:pt x="2575" y="167"/>
                        <a:pt x="3559" y="999"/>
                        <a:pt x="3559" y="999"/>
                      </a:cubicBezTo>
                      <a:cubicBezTo>
                        <a:pt x="3559" y="999"/>
                        <a:pt x="3345" y="1046"/>
                        <a:pt x="2991" y="1046"/>
                      </a:cubicBezTo>
                      <a:cubicBezTo>
                        <a:pt x="2814" y="1046"/>
                        <a:pt x="2602" y="1034"/>
                        <a:pt x="2364" y="999"/>
                      </a:cubicBezTo>
                      <a:cubicBezTo>
                        <a:pt x="1679" y="903"/>
                        <a:pt x="1025" y="112"/>
                        <a:pt x="757" y="112"/>
                      </a:cubicBezTo>
                      <a:cubicBezTo>
                        <a:pt x="749" y="112"/>
                        <a:pt x="741" y="113"/>
                        <a:pt x="733" y="114"/>
                      </a:cubicBezTo>
                      <a:cubicBezTo>
                        <a:pt x="475" y="174"/>
                        <a:pt x="773" y="524"/>
                        <a:pt x="773" y="524"/>
                      </a:cubicBezTo>
                      <a:cubicBezTo>
                        <a:pt x="773" y="524"/>
                        <a:pt x="489" y="197"/>
                        <a:pt x="285" y="197"/>
                      </a:cubicBezTo>
                      <a:cubicBezTo>
                        <a:pt x="248" y="197"/>
                        <a:pt x="214" y="208"/>
                        <a:pt x="185" y="233"/>
                      </a:cubicBezTo>
                      <a:cubicBezTo>
                        <a:pt x="0" y="398"/>
                        <a:pt x="528" y="986"/>
                        <a:pt x="528" y="986"/>
                      </a:cubicBezTo>
                      <a:cubicBezTo>
                        <a:pt x="528" y="986"/>
                        <a:pt x="417" y="918"/>
                        <a:pt x="321" y="918"/>
                      </a:cubicBezTo>
                      <a:cubicBezTo>
                        <a:pt x="273" y="918"/>
                        <a:pt x="229" y="935"/>
                        <a:pt x="205" y="986"/>
                      </a:cubicBezTo>
                      <a:cubicBezTo>
                        <a:pt x="132" y="1138"/>
                        <a:pt x="641" y="1844"/>
                        <a:pt x="1730" y="2207"/>
                      </a:cubicBezTo>
                      <a:cubicBezTo>
                        <a:pt x="2813" y="2564"/>
                        <a:pt x="3282" y="2544"/>
                        <a:pt x="3592" y="2775"/>
                      </a:cubicBezTo>
                      <a:cubicBezTo>
                        <a:pt x="3674" y="2835"/>
                        <a:pt x="3862" y="2868"/>
                        <a:pt x="4089" y="2868"/>
                      </a:cubicBezTo>
                      <a:cubicBezTo>
                        <a:pt x="4741" y="2868"/>
                        <a:pt x="5706" y="2591"/>
                        <a:pt x="5309" y="1871"/>
                      </a:cubicBezTo>
                      <a:cubicBezTo>
                        <a:pt x="4959" y="1230"/>
                        <a:pt x="4536" y="840"/>
                        <a:pt x="4015" y="576"/>
                      </a:cubicBezTo>
                      <a:cubicBezTo>
                        <a:pt x="3564" y="343"/>
                        <a:pt x="3099" y="1"/>
                        <a:pt x="2857" y="1"/>
                      </a:cubicBezTo>
                      <a:close/>
                    </a:path>
                  </a:pathLst>
                </a:custGeom>
                <a:solidFill>
                  <a:srgbClr val="92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5"/>
                <p:cNvSpPr/>
                <p:nvPr/>
              </p:nvSpPr>
              <p:spPr>
                <a:xfrm>
                  <a:off x="3888215" y="3767002"/>
                  <a:ext cx="31754" cy="22640"/>
                </a:xfrm>
                <a:custGeom>
                  <a:avLst/>
                  <a:gdLst/>
                  <a:ahLst/>
                  <a:cxnLst/>
                  <a:rect l="l" t="t" r="r" b="b"/>
                  <a:pathLst>
                    <a:path w="655" h="467" extrusionOk="0">
                      <a:moveTo>
                        <a:pt x="76" y="0"/>
                      </a:moveTo>
                      <a:cubicBezTo>
                        <a:pt x="41" y="0"/>
                        <a:pt x="13" y="25"/>
                        <a:pt x="7" y="63"/>
                      </a:cubicBezTo>
                      <a:cubicBezTo>
                        <a:pt x="1" y="103"/>
                        <a:pt x="27" y="143"/>
                        <a:pt x="67" y="149"/>
                      </a:cubicBezTo>
                      <a:cubicBezTo>
                        <a:pt x="291" y="189"/>
                        <a:pt x="509" y="440"/>
                        <a:pt x="509" y="440"/>
                      </a:cubicBezTo>
                      <a:cubicBezTo>
                        <a:pt x="522" y="459"/>
                        <a:pt x="549" y="466"/>
                        <a:pt x="569" y="466"/>
                      </a:cubicBezTo>
                      <a:cubicBezTo>
                        <a:pt x="582" y="466"/>
                        <a:pt x="602" y="459"/>
                        <a:pt x="615" y="446"/>
                      </a:cubicBezTo>
                      <a:cubicBezTo>
                        <a:pt x="648" y="420"/>
                        <a:pt x="655" y="374"/>
                        <a:pt x="621" y="341"/>
                      </a:cubicBezTo>
                      <a:cubicBezTo>
                        <a:pt x="615" y="327"/>
                        <a:pt x="371" y="50"/>
                        <a:pt x="100" y="4"/>
                      </a:cubicBezTo>
                      <a:cubicBezTo>
                        <a:pt x="92" y="2"/>
                        <a:pt x="84" y="0"/>
                        <a:pt x="76" y="0"/>
                      </a:cubicBezTo>
                      <a:close/>
                    </a:path>
                  </a:pathLst>
                </a:custGeom>
                <a:solidFill>
                  <a:srgbClr val="441616">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5"/>
                <p:cNvSpPr/>
                <p:nvPr/>
              </p:nvSpPr>
              <p:spPr>
                <a:xfrm>
                  <a:off x="4853023" y="4074060"/>
                  <a:ext cx="450088" cy="323749"/>
                </a:xfrm>
                <a:custGeom>
                  <a:avLst/>
                  <a:gdLst/>
                  <a:ahLst/>
                  <a:cxnLst/>
                  <a:rect l="l" t="t" r="r" b="b"/>
                  <a:pathLst>
                    <a:path w="9284" h="6678" extrusionOk="0">
                      <a:moveTo>
                        <a:pt x="7435" y="1"/>
                      </a:moveTo>
                      <a:cubicBezTo>
                        <a:pt x="6798" y="1"/>
                        <a:pt x="6041" y="303"/>
                        <a:pt x="5454" y="662"/>
                      </a:cubicBezTo>
                      <a:cubicBezTo>
                        <a:pt x="3586" y="1818"/>
                        <a:pt x="1466" y="4941"/>
                        <a:pt x="0" y="5047"/>
                      </a:cubicBezTo>
                      <a:lnTo>
                        <a:pt x="773" y="6678"/>
                      </a:lnTo>
                      <a:cubicBezTo>
                        <a:pt x="773" y="6678"/>
                        <a:pt x="5375" y="5119"/>
                        <a:pt x="7567" y="3317"/>
                      </a:cubicBezTo>
                      <a:cubicBezTo>
                        <a:pt x="7567" y="3317"/>
                        <a:pt x="9284" y="1798"/>
                        <a:pt x="8485" y="510"/>
                      </a:cubicBezTo>
                      <a:cubicBezTo>
                        <a:pt x="8256" y="144"/>
                        <a:pt x="7874" y="1"/>
                        <a:pt x="7435" y="1"/>
                      </a:cubicBezTo>
                      <a:close/>
                    </a:path>
                  </a:pathLst>
                </a:custGeom>
                <a:solidFill>
                  <a:srgbClr val="92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5"/>
                <p:cNvSpPr/>
                <p:nvPr/>
              </p:nvSpPr>
              <p:spPr>
                <a:xfrm>
                  <a:off x="4319426" y="3931826"/>
                  <a:ext cx="50274" cy="414456"/>
                </a:xfrm>
                <a:custGeom>
                  <a:avLst/>
                  <a:gdLst/>
                  <a:ahLst/>
                  <a:cxnLst/>
                  <a:rect l="l" t="t" r="r" b="b"/>
                  <a:pathLst>
                    <a:path w="1037" h="8549" extrusionOk="0">
                      <a:moveTo>
                        <a:pt x="753" y="0"/>
                      </a:moveTo>
                      <a:cubicBezTo>
                        <a:pt x="717" y="0"/>
                        <a:pt x="681" y="24"/>
                        <a:pt x="667" y="57"/>
                      </a:cubicBezTo>
                      <a:cubicBezTo>
                        <a:pt x="330" y="869"/>
                        <a:pt x="139" y="1424"/>
                        <a:pt x="99" y="1715"/>
                      </a:cubicBezTo>
                      <a:cubicBezTo>
                        <a:pt x="0" y="2414"/>
                        <a:pt x="251" y="3398"/>
                        <a:pt x="449" y="4184"/>
                      </a:cubicBezTo>
                      <a:cubicBezTo>
                        <a:pt x="522" y="4475"/>
                        <a:pt x="588" y="4745"/>
                        <a:pt x="627" y="4957"/>
                      </a:cubicBezTo>
                      <a:cubicBezTo>
                        <a:pt x="687" y="5287"/>
                        <a:pt x="687" y="5921"/>
                        <a:pt x="693" y="6535"/>
                      </a:cubicBezTo>
                      <a:cubicBezTo>
                        <a:pt x="693" y="7406"/>
                        <a:pt x="693" y="8225"/>
                        <a:pt x="845" y="8496"/>
                      </a:cubicBezTo>
                      <a:cubicBezTo>
                        <a:pt x="858" y="8529"/>
                        <a:pt x="891" y="8549"/>
                        <a:pt x="931" y="8549"/>
                      </a:cubicBezTo>
                      <a:cubicBezTo>
                        <a:pt x="944" y="8549"/>
                        <a:pt x="957" y="8542"/>
                        <a:pt x="977" y="8535"/>
                      </a:cubicBezTo>
                      <a:cubicBezTo>
                        <a:pt x="1023" y="8509"/>
                        <a:pt x="1037" y="8449"/>
                        <a:pt x="1010" y="8403"/>
                      </a:cubicBezTo>
                      <a:cubicBezTo>
                        <a:pt x="891" y="8179"/>
                        <a:pt x="885" y="7307"/>
                        <a:pt x="885" y="6535"/>
                      </a:cubicBezTo>
                      <a:cubicBezTo>
                        <a:pt x="885" y="5888"/>
                        <a:pt x="878" y="5267"/>
                        <a:pt x="819" y="4924"/>
                      </a:cubicBezTo>
                      <a:cubicBezTo>
                        <a:pt x="773" y="4706"/>
                        <a:pt x="707" y="4428"/>
                        <a:pt x="634" y="4138"/>
                      </a:cubicBezTo>
                      <a:cubicBezTo>
                        <a:pt x="442" y="3365"/>
                        <a:pt x="198" y="2401"/>
                        <a:pt x="291" y="1741"/>
                      </a:cubicBezTo>
                      <a:cubicBezTo>
                        <a:pt x="324" y="1470"/>
                        <a:pt x="515" y="929"/>
                        <a:pt x="845" y="136"/>
                      </a:cubicBezTo>
                      <a:cubicBezTo>
                        <a:pt x="865" y="84"/>
                        <a:pt x="845" y="31"/>
                        <a:pt x="792" y="11"/>
                      </a:cubicBezTo>
                      <a:cubicBezTo>
                        <a:pt x="780" y="4"/>
                        <a:pt x="766"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5"/>
                <p:cNvSpPr/>
                <p:nvPr/>
              </p:nvSpPr>
              <p:spPr>
                <a:xfrm>
                  <a:off x="4322917" y="3942588"/>
                  <a:ext cx="15077" cy="54152"/>
                </a:xfrm>
                <a:custGeom>
                  <a:avLst/>
                  <a:gdLst/>
                  <a:ahLst/>
                  <a:cxnLst/>
                  <a:rect l="l" t="t" r="r" b="b"/>
                  <a:pathLst>
                    <a:path w="311" h="1117" extrusionOk="0">
                      <a:moveTo>
                        <a:pt x="172" y="0"/>
                      </a:moveTo>
                      <a:cubicBezTo>
                        <a:pt x="120" y="0"/>
                        <a:pt x="73" y="33"/>
                        <a:pt x="67" y="86"/>
                      </a:cubicBezTo>
                      <a:cubicBezTo>
                        <a:pt x="60" y="119"/>
                        <a:pt x="1" y="760"/>
                        <a:pt x="113" y="1057"/>
                      </a:cubicBezTo>
                      <a:cubicBezTo>
                        <a:pt x="126" y="1096"/>
                        <a:pt x="166" y="1116"/>
                        <a:pt x="205" y="1116"/>
                      </a:cubicBezTo>
                      <a:cubicBezTo>
                        <a:pt x="219" y="1116"/>
                        <a:pt x="225" y="1116"/>
                        <a:pt x="238" y="1110"/>
                      </a:cubicBezTo>
                      <a:cubicBezTo>
                        <a:pt x="291" y="1096"/>
                        <a:pt x="311" y="1037"/>
                        <a:pt x="298" y="991"/>
                      </a:cubicBezTo>
                      <a:cubicBezTo>
                        <a:pt x="212" y="779"/>
                        <a:pt x="238" y="284"/>
                        <a:pt x="258" y="106"/>
                      </a:cubicBezTo>
                      <a:cubicBezTo>
                        <a:pt x="265" y="53"/>
                        <a:pt x="225" y="7"/>
                        <a:pt x="1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5"/>
                <p:cNvSpPr/>
                <p:nvPr/>
              </p:nvSpPr>
              <p:spPr>
                <a:xfrm>
                  <a:off x="4453516" y="4088313"/>
                  <a:ext cx="91627" cy="68114"/>
                </a:xfrm>
                <a:custGeom>
                  <a:avLst/>
                  <a:gdLst/>
                  <a:ahLst/>
                  <a:cxnLst/>
                  <a:rect l="l" t="t" r="r" b="b"/>
                  <a:pathLst>
                    <a:path w="1890" h="1405" extrusionOk="0">
                      <a:moveTo>
                        <a:pt x="116" y="0"/>
                      </a:moveTo>
                      <a:cubicBezTo>
                        <a:pt x="97" y="0"/>
                        <a:pt x="78" y="6"/>
                        <a:pt x="60" y="18"/>
                      </a:cubicBezTo>
                      <a:cubicBezTo>
                        <a:pt x="14" y="45"/>
                        <a:pt x="1" y="104"/>
                        <a:pt x="34" y="150"/>
                      </a:cubicBezTo>
                      <a:cubicBezTo>
                        <a:pt x="436" y="745"/>
                        <a:pt x="1064" y="1200"/>
                        <a:pt x="1757" y="1398"/>
                      </a:cubicBezTo>
                      <a:cubicBezTo>
                        <a:pt x="1764" y="1398"/>
                        <a:pt x="1777" y="1405"/>
                        <a:pt x="1783" y="1405"/>
                      </a:cubicBezTo>
                      <a:cubicBezTo>
                        <a:pt x="1823" y="1405"/>
                        <a:pt x="1863" y="1372"/>
                        <a:pt x="1876" y="1332"/>
                      </a:cubicBezTo>
                      <a:cubicBezTo>
                        <a:pt x="1889" y="1280"/>
                        <a:pt x="1863" y="1227"/>
                        <a:pt x="1810" y="1214"/>
                      </a:cubicBezTo>
                      <a:cubicBezTo>
                        <a:pt x="1163" y="1029"/>
                        <a:pt x="569" y="599"/>
                        <a:pt x="192" y="45"/>
                      </a:cubicBezTo>
                      <a:cubicBezTo>
                        <a:pt x="176" y="16"/>
                        <a:pt x="146" y="0"/>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5"/>
                <p:cNvSpPr/>
                <p:nvPr/>
              </p:nvSpPr>
              <p:spPr>
                <a:xfrm>
                  <a:off x="4463115" y="4136355"/>
                  <a:ext cx="48722" cy="29040"/>
                </a:xfrm>
                <a:custGeom>
                  <a:avLst/>
                  <a:gdLst/>
                  <a:ahLst/>
                  <a:cxnLst/>
                  <a:rect l="l" t="t" r="r" b="b"/>
                  <a:pathLst>
                    <a:path w="1005" h="599" extrusionOk="0">
                      <a:moveTo>
                        <a:pt x="103" y="0"/>
                      </a:moveTo>
                      <a:cubicBezTo>
                        <a:pt x="79" y="0"/>
                        <a:pt x="56" y="9"/>
                        <a:pt x="40" y="24"/>
                      </a:cubicBezTo>
                      <a:cubicBezTo>
                        <a:pt x="1" y="64"/>
                        <a:pt x="1" y="123"/>
                        <a:pt x="34" y="163"/>
                      </a:cubicBezTo>
                      <a:cubicBezTo>
                        <a:pt x="258" y="401"/>
                        <a:pt x="562" y="553"/>
                        <a:pt x="886" y="599"/>
                      </a:cubicBezTo>
                      <a:lnTo>
                        <a:pt x="899" y="599"/>
                      </a:lnTo>
                      <a:cubicBezTo>
                        <a:pt x="945" y="599"/>
                        <a:pt x="985" y="566"/>
                        <a:pt x="991" y="520"/>
                      </a:cubicBezTo>
                      <a:cubicBezTo>
                        <a:pt x="1004" y="467"/>
                        <a:pt x="965" y="414"/>
                        <a:pt x="912" y="407"/>
                      </a:cubicBezTo>
                      <a:cubicBezTo>
                        <a:pt x="635" y="368"/>
                        <a:pt x="371" y="236"/>
                        <a:pt x="172" y="31"/>
                      </a:cubicBezTo>
                      <a:cubicBezTo>
                        <a:pt x="155" y="10"/>
                        <a:pt x="129"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5"/>
                <p:cNvSpPr/>
                <p:nvPr/>
              </p:nvSpPr>
              <p:spPr>
                <a:xfrm>
                  <a:off x="4797952" y="4070279"/>
                  <a:ext cx="55413" cy="17016"/>
                </a:xfrm>
                <a:custGeom>
                  <a:avLst/>
                  <a:gdLst/>
                  <a:ahLst/>
                  <a:cxnLst/>
                  <a:rect l="l" t="t" r="r" b="b"/>
                  <a:pathLst>
                    <a:path w="1143" h="351" extrusionOk="0">
                      <a:moveTo>
                        <a:pt x="1044" y="1"/>
                      </a:moveTo>
                      <a:cubicBezTo>
                        <a:pt x="615" y="1"/>
                        <a:pt x="106" y="159"/>
                        <a:pt x="80" y="166"/>
                      </a:cubicBezTo>
                      <a:cubicBezTo>
                        <a:pt x="33" y="179"/>
                        <a:pt x="0" y="232"/>
                        <a:pt x="20" y="285"/>
                      </a:cubicBezTo>
                      <a:cubicBezTo>
                        <a:pt x="33" y="324"/>
                        <a:pt x="73" y="351"/>
                        <a:pt x="113" y="351"/>
                      </a:cubicBezTo>
                      <a:lnTo>
                        <a:pt x="139" y="351"/>
                      </a:lnTo>
                      <a:cubicBezTo>
                        <a:pt x="146" y="344"/>
                        <a:pt x="648" y="192"/>
                        <a:pt x="1044" y="192"/>
                      </a:cubicBezTo>
                      <a:cubicBezTo>
                        <a:pt x="1097" y="192"/>
                        <a:pt x="1143" y="146"/>
                        <a:pt x="1143" y="93"/>
                      </a:cubicBezTo>
                      <a:cubicBezTo>
                        <a:pt x="1143" y="40"/>
                        <a:pt x="1097"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5"/>
                <p:cNvSpPr/>
                <p:nvPr/>
              </p:nvSpPr>
              <p:spPr>
                <a:xfrm>
                  <a:off x="4684950" y="3460815"/>
                  <a:ext cx="204828" cy="213554"/>
                </a:xfrm>
                <a:custGeom>
                  <a:avLst/>
                  <a:gdLst/>
                  <a:ahLst/>
                  <a:cxnLst/>
                  <a:rect l="l" t="t" r="r" b="b"/>
                  <a:pathLst>
                    <a:path w="4225" h="4405" extrusionOk="0">
                      <a:moveTo>
                        <a:pt x="3177" y="1"/>
                      </a:moveTo>
                      <a:lnTo>
                        <a:pt x="1" y="3025"/>
                      </a:lnTo>
                      <a:cubicBezTo>
                        <a:pt x="1" y="3025"/>
                        <a:pt x="47" y="4042"/>
                        <a:pt x="1117" y="4326"/>
                      </a:cubicBezTo>
                      <a:cubicBezTo>
                        <a:pt x="1322" y="4379"/>
                        <a:pt x="1526" y="4405"/>
                        <a:pt x="1724" y="4405"/>
                      </a:cubicBezTo>
                      <a:cubicBezTo>
                        <a:pt x="2892" y="4405"/>
                        <a:pt x="3871" y="3530"/>
                        <a:pt x="4035" y="2457"/>
                      </a:cubicBezTo>
                      <a:cubicBezTo>
                        <a:pt x="4225" y="1209"/>
                        <a:pt x="3547" y="1203"/>
                        <a:pt x="3533" y="1203"/>
                      </a:cubicBezTo>
                      <a:cubicBezTo>
                        <a:pt x="3533" y="1203"/>
                        <a:pt x="3533" y="1203"/>
                        <a:pt x="3533" y="1203"/>
                      </a:cubicBezTo>
                      <a:cubicBezTo>
                        <a:pt x="3533" y="1203"/>
                        <a:pt x="3738" y="272"/>
                        <a:pt x="31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5"/>
                <p:cNvSpPr/>
                <p:nvPr/>
              </p:nvSpPr>
              <p:spPr>
                <a:xfrm>
                  <a:off x="4427290" y="3271946"/>
                  <a:ext cx="422261" cy="377611"/>
                </a:xfrm>
                <a:custGeom>
                  <a:avLst/>
                  <a:gdLst/>
                  <a:ahLst/>
                  <a:cxnLst/>
                  <a:rect l="l" t="t" r="r" b="b"/>
                  <a:pathLst>
                    <a:path w="8710" h="7789" extrusionOk="0">
                      <a:moveTo>
                        <a:pt x="3619" y="0"/>
                      </a:moveTo>
                      <a:cubicBezTo>
                        <a:pt x="3285" y="0"/>
                        <a:pt x="2849" y="105"/>
                        <a:pt x="2371" y="483"/>
                      </a:cubicBezTo>
                      <a:cubicBezTo>
                        <a:pt x="1420" y="1236"/>
                        <a:pt x="1043" y="2352"/>
                        <a:pt x="1037" y="3276"/>
                      </a:cubicBezTo>
                      <a:cubicBezTo>
                        <a:pt x="1024" y="4194"/>
                        <a:pt x="1050" y="4973"/>
                        <a:pt x="588" y="5250"/>
                      </a:cubicBezTo>
                      <a:cubicBezTo>
                        <a:pt x="441" y="5340"/>
                        <a:pt x="328" y="5370"/>
                        <a:pt x="243" y="5370"/>
                      </a:cubicBezTo>
                      <a:cubicBezTo>
                        <a:pt x="56" y="5370"/>
                        <a:pt x="0" y="5224"/>
                        <a:pt x="0" y="5224"/>
                      </a:cubicBezTo>
                      <a:lnTo>
                        <a:pt x="0" y="5224"/>
                      </a:lnTo>
                      <a:cubicBezTo>
                        <a:pt x="0" y="5224"/>
                        <a:pt x="114" y="5695"/>
                        <a:pt x="631" y="5695"/>
                      </a:cubicBezTo>
                      <a:cubicBezTo>
                        <a:pt x="671" y="5695"/>
                        <a:pt x="714" y="5692"/>
                        <a:pt x="760" y="5686"/>
                      </a:cubicBezTo>
                      <a:cubicBezTo>
                        <a:pt x="772" y="5685"/>
                        <a:pt x="786" y="5684"/>
                        <a:pt x="801" y="5684"/>
                      </a:cubicBezTo>
                      <a:cubicBezTo>
                        <a:pt x="1560" y="5684"/>
                        <a:pt x="5784" y="7713"/>
                        <a:pt x="5784" y="7713"/>
                      </a:cubicBezTo>
                      <a:cubicBezTo>
                        <a:pt x="5784" y="7713"/>
                        <a:pt x="5959" y="7789"/>
                        <a:pt x="6224" y="7789"/>
                      </a:cubicBezTo>
                      <a:cubicBezTo>
                        <a:pt x="6640" y="7789"/>
                        <a:pt x="7278" y="7604"/>
                        <a:pt x="7818" y="6657"/>
                      </a:cubicBezTo>
                      <a:cubicBezTo>
                        <a:pt x="8710" y="5105"/>
                        <a:pt x="8670" y="3481"/>
                        <a:pt x="8406" y="2457"/>
                      </a:cubicBezTo>
                      <a:cubicBezTo>
                        <a:pt x="8063" y="1130"/>
                        <a:pt x="6807" y="29"/>
                        <a:pt x="5236" y="29"/>
                      </a:cubicBezTo>
                      <a:cubicBezTo>
                        <a:pt x="4932" y="29"/>
                        <a:pt x="4616" y="71"/>
                        <a:pt x="4292" y="160"/>
                      </a:cubicBezTo>
                      <a:cubicBezTo>
                        <a:pt x="4292" y="160"/>
                        <a:pt x="4032" y="0"/>
                        <a:pt x="3619"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5"/>
                <p:cNvSpPr/>
                <p:nvPr/>
              </p:nvSpPr>
              <p:spPr>
                <a:xfrm>
                  <a:off x="4547612" y="3566449"/>
                  <a:ext cx="193096" cy="225384"/>
                </a:xfrm>
                <a:custGeom>
                  <a:avLst/>
                  <a:gdLst/>
                  <a:ahLst/>
                  <a:cxnLst/>
                  <a:rect l="l" t="t" r="r" b="b"/>
                  <a:pathLst>
                    <a:path w="3983" h="4649" extrusionOk="0">
                      <a:moveTo>
                        <a:pt x="2801" y="1"/>
                      </a:moveTo>
                      <a:lnTo>
                        <a:pt x="179" y="1929"/>
                      </a:lnTo>
                      <a:cubicBezTo>
                        <a:pt x="179" y="1929"/>
                        <a:pt x="516" y="3018"/>
                        <a:pt x="1" y="4015"/>
                      </a:cubicBezTo>
                      <a:cubicBezTo>
                        <a:pt x="1" y="4015"/>
                        <a:pt x="384" y="4511"/>
                        <a:pt x="1414" y="4629"/>
                      </a:cubicBezTo>
                      <a:cubicBezTo>
                        <a:pt x="1535" y="4643"/>
                        <a:pt x="1660" y="4649"/>
                        <a:pt x="1786" y="4649"/>
                      </a:cubicBezTo>
                      <a:cubicBezTo>
                        <a:pt x="2797" y="4649"/>
                        <a:pt x="3903" y="4273"/>
                        <a:pt x="3903" y="4273"/>
                      </a:cubicBezTo>
                      <a:cubicBezTo>
                        <a:pt x="3732" y="3758"/>
                        <a:pt x="3586" y="2054"/>
                        <a:pt x="3983" y="153"/>
                      </a:cubicBezTo>
                      <a:lnTo>
                        <a:pt x="2801" y="1"/>
                      </a:lnTo>
                      <a:close/>
                    </a:path>
                  </a:pathLst>
                </a:custGeom>
                <a:solidFill>
                  <a:srgbClr val="92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5"/>
                <p:cNvSpPr/>
                <p:nvPr/>
              </p:nvSpPr>
              <p:spPr>
                <a:xfrm>
                  <a:off x="4518525" y="3586325"/>
                  <a:ext cx="219614" cy="198429"/>
                </a:xfrm>
                <a:custGeom>
                  <a:avLst/>
                  <a:gdLst/>
                  <a:ahLst/>
                  <a:cxnLst/>
                  <a:rect l="l" t="t" r="r" b="b"/>
                  <a:pathLst>
                    <a:path w="4530" h="4093" extrusionOk="0">
                      <a:moveTo>
                        <a:pt x="4530" y="0"/>
                      </a:moveTo>
                      <a:lnTo>
                        <a:pt x="2714" y="93"/>
                      </a:lnTo>
                      <a:lnTo>
                        <a:pt x="779" y="1519"/>
                      </a:lnTo>
                      <a:cubicBezTo>
                        <a:pt x="779" y="1519"/>
                        <a:pt x="1083" y="2529"/>
                        <a:pt x="654" y="3493"/>
                      </a:cubicBezTo>
                      <a:cubicBezTo>
                        <a:pt x="429" y="3520"/>
                        <a:pt x="211" y="3559"/>
                        <a:pt x="0" y="3605"/>
                      </a:cubicBezTo>
                      <a:cubicBezTo>
                        <a:pt x="132" y="3737"/>
                        <a:pt x="456" y="3995"/>
                        <a:pt x="1063" y="4074"/>
                      </a:cubicBezTo>
                      <a:cubicBezTo>
                        <a:pt x="1155" y="4086"/>
                        <a:pt x="1259" y="4092"/>
                        <a:pt x="1373" y="4092"/>
                      </a:cubicBezTo>
                      <a:cubicBezTo>
                        <a:pt x="2217" y="4092"/>
                        <a:pt x="3593" y="3741"/>
                        <a:pt x="4338" y="2641"/>
                      </a:cubicBezTo>
                      <a:cubicBezTo>
                        <a:pt x="4312" y="1928"/>
                        <a:pt x="4351" y="997"/>
                        <a:pt x="4530" y="0"/>
                      </a:cubicBezTo>
                      <a:close/>
                    </a:path>
                  </a:pathLst>
                </a:custGeom>
                <a:solidFill>
                  <a:srgbClr val="441616">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5"/>
                <p:cNvSpPr/>
                <p:nvPr/>
              </p:nvSpPr>
              <p:spPr>
                <a:xfrm>
                  <a:off x="4483621" y="3323769"/>
                  <a:ext cx="281087" cy="386822"/>
                </a:xfrm>
                <a:custGeom>
                  <a:avLst/>
                  <a:gdLst/>
                  <a:ahLst/>
                  <a:cxnLst/>
                  <a:rect l="l" t="t" r="r" b="b"/>
                  <a:pathLst>
                    <a:path w="5798" h="7979" extrusionOk="0">
                      <a:moveTo>
                        <a:pt x="3129" y="1"/>
                      </a:moveTo>
                      <a:cubicBezTo>
                        <a:pt x="3053" y="1"/>
                        <a:pt x="2974" y="3"/>
                        <a:pt x="2892" y="8"/>
                      </a:cubicBezTo>
                      <a:cubicBezTo>
                        <a:pt x="2892" y="8"/>
                        <a:pt x="832" y="180"/>
                        <a:pt x="165" y="3363"/>
                      </a:cubicBezTo>
                      <a:cubicBezTo>
                        <a:pt x="165" y="3363"/>
                        <a:pt x="0" y="4360"/>
                        <a:pt x="14" y="4888"/>
                      </a:cubicBezTo>
                      <a:cubicBezTo>
                        <a:pt x="99" y="7390"/>
                        <a:pt x="984" y="7701"/>
                        <a:pt x="1394" y="7859"/>
                      </a:cubicBezTo>
                      <a:cubicBezTo>
                        <a:pt x="1573" y="7929"/>
                        <a:pt x="1811" y="7979"/>
                        <a:pt x="2085" y="7979"/>
                      </a:cubicBezTo>
                      <a:cubicBezTo>
                        <a:pt x="2766" y="7979"/>
                        <a:pt x="3667" y="7673"/>
                        <a:pt x="4444" y="6618"/>
                      </a:cubicBezTo>
                      <a:cubicBezTo>
                        <a:pt x="5144" y="5667"/>
                        <a:pt x="5752" y="4168"/>
                        <a:pt x="5778" y="3343"/>
                      </a:cubicBezTo>
                      <a:cubicBezTo>
                        <a:pt x="5797" y="2543"/>
                        <a:pt x="5537" y="1"/>
                        <a:pt x="3129" y="1"/>
                      </a:cubicBezTo>
                      <a:close/>
                    </a:path>
                  </a:pathLst>
                </a:custGeom>
                <a:solidFill>
                  <a:srgbClr val="92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5"/>
                <p:cNvSpPr/>
                <p:nvPr/>
              </p:nvSpPr>
              <p:spPr>
                <a:xfrm>
                  <a:off x="4565888" y="3279508"/>
                  <a:ext cx="253550" cy="281911"/>
                </a:xfrm>
                <a:custGeom>
                  <a:avLst/>
                  <a:gdLst/>
                  <a:ahLst/>
                  <a:cxnLst/>
                  <a:rect l="l" t="t" r="r" b="b"/>
                  <a:pathLst>
                    <a:path w="5230" h="5815" extrusionOk="0">
                      <a:moveTo>
                        <a:pt x="1778" y="1"/>
                      </a:moveTo>
                      <a:cubicBezTo>
                        <a:pt x="1306" y="1"/>
                        <a:pt x="898" y="164"/>
                        <a:pt x="667" y="525"/>
                      </a:cubicBezTo>
                      <a:cubicBezTo>
                        <a:pt x="0" y="2110"/>
                        <a:pt x="2932" y="1872"/>
                        <a:pt x="3242" y="4540"/>
                      </a:cubicBezTo>
                      <a:cubicBezTo>
                        <a:pt x="3236" y="5022"/>
                        <a:pt x="3031" y="5583"/>
                        <a:pt x="3606" y="5814"/>
                      </a:cubicBezTo>
                      <a:lnTo>
                        <a:pt x="4471" y="5220"/>
                      </a:lnTo>
                      <a:cubicBezTo>
                        <a:pt x="4471" y="5220"/>
                        <a:pt x="5230" y="3648"/>
                        <a:pt x="4550" y="1925"/>
                      </a:cubicBezTo>
                      <a:cubicBezTo>
                        <a:pt x="4090" y="754"/>
                        <a:pt x="2789" y="1"/>
                        <a:pt x="1778"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5"/>
                <p:cNvSpPr/>
                <p:nvPr/>
              </p:nvSpPr>
              <p:spPr>
                <a:xfrm>
                  <a:off x="4498358" y="3436140"/>
                  <a:ext cx="68842" cy="23610"/>
                </a:xfrm>
                <a:custGeom>
                  <a:avLst/>
                  <a:gdLst/>
                  <a:ahLst/>
                  <a:cxnLst/>
                  <a:rect l="l" t="t" r="r" b="b"/>
                  <a:pathLst>
                    <a:path w="1420" h="487" extrusionOk="0">
                      <a:moveTo>
                        <a:pt x="559" y="1"/>
                      </a:moveTo>
                      <a:cubicBezTo>
                        <a:pt x="119" y="1"/>
                        <a:pt x="1" y="241"/>
                        <a:pt x="33" y="332"/>
                      </a:cubicBezTo>
                      <a:cubicBezTo>
                        <a:pt x="50" y="374"/>
                        <a:pt x="122" y="386"/>
                        <a:pt x="211" y="386"/>
                      </a:cubicBezTo>
                      <a:cubicBezTo>
                        <a:pt x="301" y="386"/>
                        <a:pt x="406" y="374"/>
                        <a:pt x="489" y="371"/>
                      </a:cubicBezTo>
                      <a:cubicBezTo>
                        <a:pt x="504" y="371"/>
                        <a:pt x="519" y="371"/>
                        <a:pt x="534" y="371"/>
                      </a:cubicBezTo>
                      <a:cubicBezTo>
                        <a:pt x="904" y="371"/>
                        <a:pt x="1099" y="486"/>
                        <a:pt x="1210" y="486"/>
                      </a:cubicBezTo>
                      <a:cubicBezTo>
                        <a:pt x="1246" y="486"/>
                        <a:pt x="1273" y="475"/>
                        <a:pt x="1294" y="444"/>
                      </a:cubicBezTo>
                      <a:cubicBezTo>
                        <a:pt x="1420" y="266"/>
                        <a:pt x="1169" y="21"/>
                        <a:pt x="594" y="1"/>
                      </a:cubicBezTo>
                      <a:cubicBezTo>
                        <a:pt x="582" y="1"/>
                        <a:pt x="571" y="1"/>
                        <a:pt x="55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5"/>
                <p:cNvSpPr/>
                <p:nvPr/>
              </p:nvSpPr>
              <p:spPr>
                <a:xfrm>
                  <a:off x="4613590" y="3460525"/>
                  <a:ext cx="74950" cy="43923"/>
                </a:xfrm>
                <a:custGeom>
                  <a:avLst/>
                  <a:gdLst/>
                  <a:ahLst/>
                  <a:cxnLst/>
                  <a:rect l="l" t="t" r="r" b="b"/>
                  <a:pathLst>
                    <a:path w="1546" h="906" extrusionOk="0">
                      <a:moveTo>
                        <a:pt x="308" y="1"/>
                      </a:moveTo>
                      <a:cubicBezTo>
                        <a:pt x="125" y="1"/>
                        <a:pt x="27" y="85"/>
                        <a:pt x="20" y="192"/>
                      </a:cubicBezTo>
                      <a:cubicBezTo>
                        <a:pt x="0" y="390"/>
                        <a:pt x="350" y="357"/>
                        <a:pt x="832" y="601"/>
                      </a:cubicBezTo>
                      <a:cubicBezTo>
                        <a:pt x="1235" y="805"/>
                        <a:pt x="1302" y="906"/>
                        <a:pt x="1372" y="906"/>
                      </a:cubicBezTo>
                      <a:cubicBezTo>
                        <a:pt x="1390" y="906"/>
                        <a:pt x="1408" y="899"/>
                        <a:pt x="1433" y="885"/>
                      </a:cubicBezTo>
                      <a:cubicBezTo>
                        <a:pt x="1499" y="852"/>
                        <a:pt x="1545" y="542"/>
                        <a:pt x="905" y="192"/>
                      </a:cubicBezTo>
                      <a:cubicBezTo>
                        <a:pt x="653" y="54"/>
                        <a:pt x="453" y="1"/>
                        <a:pt x="308"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5"/>
                <p:cNvSpPr/>
                <p:nvPr/>
              </p:nvSpPr>
              <p:spPr>
                <a:xfrm>
                  <a:off x="4556144" y="3655696"/>
                  <a:ext cx="40529" cy="14932"/>
                </a:xfrm>
                <a:custGeom>
                  <a:avLst/>
                  <a:gdLst/>
                  <a:ahLst/>
                  <a:cxnLst/>
                  <a:rect l="l" t="t" r="r" b="b"/>
                  <a:pathLst>
                    <a:path w="836" h="308" extrusionOk="0">
                      <a:moveTo>
                        <a:pt x="779" y="0"/>
                      </a:moveTo>
                      <a:cubicBezTo>
                        <a:pt x="708" y="0"/>
                        <a:pt x="569" y="52"/>
                        <a:pt x="406" y="61"/>
                      </a:cubicBezTo>
                      <a:cubicBezTo>
                        <a:pt x="386" y="63"/>
                        <a:pt x="367" y="63"/>
                        <a:pt x="348" y="63"/>
                      </a:cubicBezTo>
                      <a:cubicBezTo>
                        <a:pt x="234" y="63"/>
                        <a:pt x="135" y="45"/>
                        <a:pt x="72" y="45"/>
                      </a:cubicBezTo>
                      <a:cubicBezTo>
                        <a:pt x="27" y="45"/>
                        <a:pt x="1" y="55"/>
                        <a:pt x="3" y="88"/>
                      </a:cubicBezTo>
                      <a:cubicBezTo>
                        <a:pt x="9" y="169"/>
                        <a:pt x="173" y="308"/>
                        <a:pt x="407" y="308"/>
                      </a:cubicBezTo>
                      <a:cubicBezTo>
                        <a:pt x="421" y="308"/>
                        <a:pt x="437" y="307"/>
                        <a:pt x="452" y="306"/>
                      </a:cubicBezTo>
                      <a:cubicBezTo>
                        <a:pt x="703" y="293"/>
                        <a:pt x="835" y="127"/>
                        <a:pt x="829" y="35"/>
                      </a:cubicBezTo>
                      <a:cubicBezTo>
                        <a:pt x="827" y="10"/>
                        <a:pt x="809" y="0"/>
                        <a:pt x="779" y="0"/>
                      </a:cubicBezTo>
                      <a:close/>
                    </a:path>
                  </a:pathLst>
                </a:custGeom>
                <a:solidFill>
                  <a:srgbClr val="441616">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5"/>
                <p:cNvSpPr/>
                <p:nvPr/>
              </p:nvSpPr>
              <p:spPr>
                <a:xfrm>
                  <a:off x="4526185" y="3608721"/>
                  <a:ext cx="95748" cy="34954"/>
                </a:xfrm>
                <a:custGeom>
                  <a:avLst/>
                  <a:gdLst/>
                  <a:ahLst/>
                  <a:cxnLst/>
                  <a:rect l="l" t="t" r="r" b="b"/>
                  <a:pathLst>
                    <a:path w="1975" h="721" extrusionOk="0">
                      <a:moveTo>
                        <a:pt x="1" y="0"/>
                      </a:moveTo>
                      <a:cubicBezTo>
                        <a:pt x="1" y="0"/>
                        <a:pt x="53" y="707"/>
                        <a:pt x="984" y="720"/>
                      </a:cubicBezTo>
                      <a:cubicBezTo>
                        <a:pt x="992" y="720"/>
                        <a:pt x="999" y="720"/>
                        <a:pt x="1006" y="720"/>
                      </a:cubicBezTo>
                      <a:cubicBezTo>
                        <a:pt x="1690" y="720"/>
                        <a:pt x="1975" y="99"/>
                        <a:pt x="1975" y="99"/>
                      </a:cubicBezTo>
                      <a:lnTo>
                        <a:pt x="1975" y="99"/>
                      </a:lnTo>
                      <a:cubicBezTo>
                        <a:pt x="1975" y="99"/>
                        <a:pt x="1573" y="141"/>
                        <a:pt x="1104" y="141"/>
                      </a:cubicBezTo>
                      <a:cubicBezTo>
                        <a:pt x="1045" y="141"/>
                        <a:pt x="985" y="141"/>
                        <a:pt x="925" y="139"/>
                      </a:cubicBezTo>
                      <a:cubicBezTo>
                        <a:pt x="417" y="119"/>
                        <a:pt x="1" y="0"/>
                        <a:pt x="1" y="0"/>
                      </a:cubicBezTo>
                      <a:close/>
                    </a:path>
                  </a:pathLst>
                </a:custGeom>
                <a:solidFill>
                  <a:srgbClr val="441616">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5"/>
                <p:cNvSpPr/>
                <p:nvPr/>
              </p:nvSpPr>
              <p:spPr>
                <a:xfrm>
                  <a:off x="4544121" y="3620550"/>
                  <a:ext cx="64042" cy="16047"/>
                </a:xfrm>
                <a:custGeom>
                  <a:avLst/>
                  <a:gdLst/>
                  <a:ahLst/>
                  <a:cxnLst/>
                  <a:rect l="l" t="t" r="r" b="b"/>
                  <a:pathLst>
                    <a:path w="1321" h="331" extrusionOk="0">
                      <a:moveTo>
                        <a:pt x="0" y="1"/>
                      </a:moveTo>
                      <a:cubicBezTo>
                        <a:pt x="0" y="1"/>
                        <a:pt x="93" y="324"/>
                        <a:pt x="628" y="331"/>
                      </a:cubicBezTo>
                      <a:cubicBezTo>
                        <a:pt x="633" y="331"/>
                        <a:pt x="638" y="331"/>
                        <a:pt x="644" y="331"/>
                      </a:cubicBezTo>
                      <a:cubicBezTo>
                        <a:pt x="1159" y="331"/>
                        <a:pt x="1321" y="21"/>
                        <a:pt x="1321" y="21"/>
                      </a:cubicBezTo>
                      <a:lnTo>
                        <a:pt x="1321" y="21"/>
                      </a:lnTo>
                      <a:cubicBezTo>
                        <a:pt x="1321" y="21"/>
                        <a:pt x="1169" y="40"/>
                        <a:pt x="680" y="47"/>
                      </a:cubicBezTo>
                      <a:cubicBezTo>
                        <a:pt x="298" y="47"/>
                        <a:pt x="0"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5"/>
                <p:cNvSpPr/>
                <p:nvPr/>
              </p:nvSpPr>
              <p:spPr>
                <a:xfrm>
                  <a:off x="4526524" y="3466730"/>
                  <a:ext cx="56043" cy="120812"/>
                </a:xfrm>
                <a:custGeom>
                  <a:avLst/>
                  <a:gdLst/>
                  <a:ahLst/>
                  <a:cxnLst/>
                  <a:rect l="l" t="t" r="r" b="b"/>
                  <a:pathLst>
                    <a:path w="1156" h="2492" extrusionOk="0">
                      <a:moveTo>
                        <a:pt x="222" y="1926"/>
                      </a:moveTo>
                      <a:cubicBezTo>
                        <a:pt x="221" y="1930"/>
                        <a:pt x="219" y="1935"/>
                        <a:pt x="219" y="1935"/>
                      </a:cubicBezTo>
                      <a:cubicBezTo>
                        <a:pt x="218" y="1935"/>
                        <a:pt x="218" y="1935"/>
                        <a:pt x="218" y="1932"/>
                      </a:cubicBezTo>
                      <a:lnTo>
                        <a:pt x="218" y="1926"/>
                      </a:lnTo>
                      <a:close/>
                      <a:moveTo>
                        <a:pt x="1022" y="0"/>
                      </a:moveTo>
                      <a:cubicBezTo>
                        <a:pt x="1014" y="0"/>
                        <a:pt x="1006" y="1"/>
                        <a:pt x="997" y="4"/>
                      </a:cubicBezTo>
                      <a:cubicBezTo>
                        <a:pt x="964" y="17"/>
                        <a:pt x="944" y="64"/>
                        <a:pt x="958" y="97"/>
                      </a:cubicBezTo>
                      <a:cubicBezTo>
                        <a:pt x="958" y="97"/>
                        <a:pt x="964" y="110"/>
                        <a:pt x="971" y="130"/>
                      </a:cubicBezTo>
                      <a:cubicBezTo>
                        <a:pt x="977" y="156"/>
                        <a:pt x="984" y="169"/>
                        <a:pt x="991" y="209"/>
                      </a:cubicBezTo>
                      <a:cubicBezTo>
                        <a:pt x="1010" y="282"/>
                        <a:pt x="1017" y="394"/>
                        <a:pt x="997" y="533"/>
                      </a:cubicBezTo>
                      <a:cubicBezTo>
                        <a:pt x="977" y="665"/>
                        <a:pt x="938" y="823"/>
                        <a:pt x="872" y="975"/>
                      </a:cubicBezTo>
                      <a:cubicBezTo>
                        <a:pt x="832" y="1054"/>
                        <a:pt x="799" y="1133"/>
                        <a:pt x="740" y="1199"/>
                      </a:cubicBezTo>
                      <a:cubicBezTo>
                        <a:pt x="693" y="1272"/>
                        <a:pt x="634" y="1331"/>
                        <a:pt x="561" y="1384"/>
                      </a:cubicBezTo>
                      <a:cubicBezTo>
                        <a:pt x="489" y="1437"/>
                        <a:pt x="410" y="1477"/>
                        <a:pt x="330" y="1530"/>
                      </a:cubicBezTo>
                      <a:cubicBezTo>
                        <a:pt x="244" y="1576"/>
                        <a:pt x="159" y="1635"/>
                        <a:pt x="86" y="1721"/>
                      </a:cubicBezTo>
                      <a:cubicBezTo>
                        <a:pt x="66" y="1741"/>
                        <a:pt x="53" y="1767"/>
                        <a:pt x="40" y="1794"/>
                      </a:cubicBezTo>
                      <a:cubicBezTo>
                        <a:pt x="33" y="1807"/>
                        <a:pt x="27" y="1820"/>
                        <a:pt x="27" y="1833"/>
                      </a:cubicBezTo>
                      <a:lnTo>
                        <a:pt x="13" y="1853"/>
                      </a:lnTo>
                      <a:lnTo>
                        <a:pt x="13" y="1860"/>
                      </a:lnTo>
                      <a:lnTo>
                        <a:pt x="7" y="1866"/>
                      </a:lnTo>
                      <a:lnTo>
                        <a:pt x="7" y="1886"/>
                      </a:lnTo>
                      <a:cubicBezTo>
                        <a:pt x="0" y="1906"/>
                        <a:pt x="0" y="1926"/>
                        <a:pt x="0" y="1952"/>
                      </a:cubicBezTo>
                      <a:cubicBezTo>
                        <a:pt x="0" y="1985"/>
                        <a:pt x="0" y="2031"/>
                        <a:pt x="13" y="2058"/>
                      </a:cubicBezTo>
                      <a:cubicBezTo>
                        <a:pt x="46" y="2170"/>
                        <a:pt x="126" y="2236"/>
                        <a:pt x="185" y="2289"/>
                      </a:cubicBezTo>
                      <a:cubicBezTo>
                        <a:pt x="317" y="2381"/>
                        <a:pt x="436" y="2428"/>
                        <a:pt x="515" y="2454"/>
                      </a:cubicBezTo>
                      <a:cubicBezTo>
                        <a:pt x="561" y="2467"/>
                        <a:pt x="588" y="2474"/>
                        <a:pt x="614" y="2480"/>
                      </a:cubicBezTo>
                      <a:cubicBezTo>
                        <a:pt x="641" y="2487"/>
                        <a:pt x="647" y="2487"/>
                        <a:pt x="647" y="2487"/>
                      </a:cubicBezTo>
                      <a:cubicBezTo>
                        <a:pt x="654" y="2490"/>
                        <a:pt x="661" y="2491"/>
                        <a:pt x="668" y="2491"/>
                      </a:cubicBezTo>
                      <a:cubicBezTo>
                        <a:pt x="694" y="2491"/>
                        <a:pt x="717" y="2473"/>
                        <a:pt x="733" y="2447"/>
                      </a:cubicBezTo>
                      <a:cubicBezTo>
                        <a:pt x="746" y="2414"/>
                        <a:pt x="733" y="2375"/>
                        <a:pt x="693" y="2355"/>
                      </a:cubicBezTo>
                      <a:cubicBezTo>
                        <a:pt x="693" y="2355"/>
                        <a:pt x="680" y="2348"/>
                        <a:pt x="660" y="2342"/>
                      </a:cubicBezTo>
                      <a:cubicBezTo>
                        <a:pt x="647" y="2329"/>
                        <a:pt x="614" y="2315"/>
                        <a:pt x="581" y="2302"/>
                      </a:cubicBezTo>
                      <a:cubicBezTo>
                        <a:pt x="509" y="2262"/>
                        <a:pt x="410" y="2210"/>
                        <a:pt x="317" y="2130"/>
                      </a:cubicBezTo>
                      <a:cubicBezTo>
                        <a:pt x="271" y="2091"/>
                        <a:pt x="231" y="2038"/>
                        <a:pt x="218" y="1998"/>
                      </a:cubicBezTo>
                      <a:cubicBezTo>
                        <a:pt x="211" y="1985"/>
                        <a:pt x="218" y="1985"/>
                        <a:pt x="211" y="1979"/>
                      </a:cubicBezTo>
                      <a:cubicBezTo>
                        <a:pt x="211" y="1967"/>
                        <a:pt x="217" y="1944"/>
                        <a:pt x="223" y="1926"/>
                      </a:cubicBezTo>
                      <a:lnTo>
                        <a:pt x="225" y="1926"/>
                      </a:lnTo>
                      <a:lnTo>
                        <a:pt x="225" y="1913"/>
                      </a:lnTo>
                      <a:cubicBezTo>
                        <a:pt x="231" y="1906"/>
                        <a:pt x="231" y="1899"/>
                        <a:pt x="238" y="1893"/>
                      </a:cubicBezTo>
                      <a:cubicBezTo>
                        <a:pt x="244" y="1880"/>
                        <a:pt x="251" y="1866"/>
                        <a:pt x="258" y="1853"/>
                      </a:cubicBezTo>
                      <a:cubicBezTo>
                        <a:pt x="337" y="1747"/>
                        <a:pt x="522" y="1655"/>
                        <a:pt x="674" y="1523"/>
                      </a:cubicBezTo>
                      <a:cubicBezTo>
                        <a:pt x="746" y="1450"/>
                        <a:pt x="819" y="1378"/>
                        <a:pt x="878" y="1292"/>
                      </a:cubicBezTo>
                      <a:cubicBezTo>
                        <a:pt x="931" y="1206"/>
                        <a:pt x="971" y="1120"/>
                        <a:pt x="1010" y="1034"/>
                      </a:cubicBezTo>
                      <a:cubicBezTo>
                        <a:pt x="1083" y="863"/>
                        <a:pt x="1123" y="698"/>
                        <a:pt x="1136" y="546"/>
                      </a:cubicBezTo>
                      <a:cubicBezTo>
                        <a:pt x="1156" y="400"/>
                        <a:pt x="1149" y="275"/>
                        <a:pt x="1129" y="183"/>
                      </a:cubicBezTo>
                      <a:cubicBezTo>
                        <a:pt x="1123" y="143"/>
                        <a:pt x="1109" y="97"/>
                        <a:pt x="1103" y="77"/>
                      </a:cubicBezTo>
                      <a:cubicBezTo>
                        <a:pt x="1096" y="57"/>
                        <a:pt x="1090" y="44"/>
                        <a:pt x="1090" y="44"/>
                      </a:cubicBezTo>
                      <a:cubicBezTo>
                        <a:pt x="1079" y="18"/>
                        <a:pt x="1053" y="0"/>
                        <a:pt x="1022" y="0"/>
                      </a:cubicBezTo>
                      <a:close/>
                    </a:path>
                  </a:pathLst>
                </a:custGeom>
                <a:solidFill>
                  <a:srgbClr val="441616">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5"/>
                <p:cNvSpPr/>
                <p:nvPr/>
              </p:nvSpPr>
              <p:spPr>
                <a:xfrm>
                  <a:off x="4716315" y="3538235"/>
                  <a:ext cx="90270" cy="79944"/>
                </a:xfrm>
                <a:custGeom>
                  <a:avLst/>
                  <a:gdLst/>
                  <a:ahLst/>
                  <a:cxnLst/>
                  <a:rect l="l" t="t" r="r" b="b"/>
                  <a:pathLst>
                    <a:path w="1862" h="1649" extrusionOk="0">
                      <a:moveTo>
                        <a:pt x="1165" y="0"/>
                      </a:moveTo>
                      <a:cubicBezTo>
                        <a:pt x="810" y="0"/>
                        <a:pt x="483" y="457"/>
                        <a:pt x="483" y="457"/>
                      </a:cubicBezTo>
                      <a:cubicBezTo>
                        <a:pt x="258" y="708"/>
                        <a:pt x="113" y="1071"/>
                        <a:pt x="1" y="1468"/>
                      </a:cubicBezTo>
                      <a:cubicBezTo>
                        <a:pt x="176" y="1595"/>
                        <a:pt x="353" y="1649"/>
                        <a:pt x="523" y="1649"/>
                      </a:cubicBezTo>
                      <a:cubicBezTo>
                        <a:pt x="1262" y="1649"/>
                        <a:pt x="1861" y="632"/>
                        <a:pt x="1539" y="213"/>
                      </a:cubicBezTo>
                      <a:cubicBezTo>
                        <a:pt x="1420" y="58"/>
                        <a:pt x="1291" y="0"/>
                        <a:pt x="1165" y="0"/>
                      </a:cubicBezTo>
                      <a:close/>
                    </a:path>
                  </a:pathLst>
                </a:custGeom>
                <a:solidFill>
                  <a:srgbClr val="92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5"/>
                <p:cNvSpPr/>
                <p:nvPr/>
              </p:nvSpPr>
              <p:spPr>
                <a:xfrm>
                  <a:off x="4740990" y="3557626"/>
                  <a:ext cx="40384" cy="41790"/>
                </a:xfrm>
                <a:custGeom>
                  <a:avLst/>
                  <a:gdLst/>
                  <a:ahLst/>
                  <a:cxnLst/>
                  <a:rect l="l" t="t" r="r" b="b"/>
                  <a:pathLst>
                    <a:path w="833" h="862" extrusionOk="0">
                      <a:moveTo>
                        <a:pt x="641" y="0"/>
                      </a:moveTo>
                      <a:cubicBezTo>
                        <a:pt x="541" y="0"/>
                        <a:pt x="402" y="78"/>
                        <a:pt x="277" y="216"/>
                      </a:cubicBezTo>
                      <a:cubicBezTo>
                        <a:pt x="86" y="421"/>
                        <a:pt x="0" y="678"/>
                        <a:pt x="79" y="797"/>
                      </a:cubicBezTo>
                      <a:cubicBezTo>
                        <a:pt x="108" y="840"/>
                        <a:pt x="159" y="861"/>
                        <a:pt x="220" y="861"/>
                      </a:cubicBezTo>
                      <a:cubicBezTo>
                        <a:pt x="328" y="861"/>
                        <a:pt x="470" y="795"/>
                        <a:pt x="588" y="665"/>
                      </a:cubicBezTo>
                      <a:cubicBezTo>
                        <a:pt x="773" y="460"/>
                        <a:pt x="832" y="170"/>
                        <a:pt x="753" y="57"/>
                      </a:cubicBezTo>
                      <a:cubicBezTo>
                        <a:pt x="729" y="18"/>
                        <a:pt x="690" y="0"/>
                        <a:pt x="641" y="0"/>
                      </a:cubicBezTo>
                      <a:close/>
                    </a:path>
                  </a:pathLst>
                </a:custGeom>
                <a:solidFill>
                  <a:srgbClr val="441616">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5"/>
                <p:cNvSpPr/>
                <p:nvPr/>
              </p:nvSpPr>
              <p:spPr>
                <a:xfrm>
                  <a:off x="4503788" y="3471626"/>
                  <a:ext cx="25016" cy="28361"/>
                </a:xfrm>
                <a:custGeom>
                  <a:avLst/>
                  <a:gdLst/>
                  <a:ahLst/>
                  <a:cxnLst/>
                  <a:rect l="l" t="t" r="r" b="b"/>
                  <a:pathLst>
                    <a:path w="516" h="585" extrusionOk="0">
                      <a:moveTo>
                        <a:pt x="307" y="0"/>
                      </a:moveTo>
                      <a:cubicBezTo>
                        <a:pt x="220" y="0"/>
                        <a:pt x="128" y="66"/>
                        <a:pt x="73" y="181"/>
                      </a:cubicBezTo>
                      <a:cubicBezTo>
                        <a:pt x="0" y="332"/>
                        <a:pt x="27" y="498"/>
                        <a:pt x="126" y="564"/>
                      </a:cubicBezTo>
                      <a:cubicBezTo>
                        <a:pt x="149" y="578"/>
                        <a:pt x="175" y="584"/>
                        <a:pt x="202" y="584"/>
                      </a:cubicBezTo>
                      <a:cubicBezTo>
                        <a:pt x="289" y="584"/>
                        <a:pt x="387" y="515"/>
                        <a:pt x="443" y="399"/>
                      </a:cubicBezTo>
                      <a:cubicBezTo>
                        <a:pt x="515" y="253"/>
                        <a:pt x="489" y="82"/>
                        <a:pt x="390" y="22"/>
                      </a:cubicBezTo>
                      <a:cubicBezTo>
                        <a:pt x="364" y="7"/>
                        <a:pt x="336"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5"/>
                <p:cNvSpPr/>
                <p:nvPr/>
              </p:nvSpPr>
              <p:spPr>
                <a:xfrm>
                  <a:off x="4491280" y="3467021"/>
                  <a:ext cx="57061" cy="35148"/>
                </a:xfrm>
                <a:custGeom>
                  <a:avLst/>
                  <a:gdLst/>
                  <a:ahLst/>
                  <a:cxnLst/>
                  <a:rect l="l" t="t" r="r" b="b"/>
                  <a:pathLst>
                    <a:path w="1177" h="725" extrusionOk="0">
                      <a:moveTo>
                        <a:pt x="616" y="1"/>
                      </a:moveTo>
                      <a:cubicBezTo>
                        <a:pt x="417" y="1"/>
                        <a:pt x="251" y="144"/>
                        <a:pt x="179" y="170"/>
                      </a:cubicBezTo>
                      <a:cubicBezTo>
                        <a:pt x="162" y="176"/>
                        <a:pt x="147" y="178"/>
                        <a:pt x="133" y="178"/>
                      </a:cubicBezTo>
                      <a:cubicBezTo>
                        <a:pt x="54" y="178"/>
                        <a:pt x="21" y="97"/>
                        <a:pt x="21" y="97"/>
                      </a:cubicBezTo>
                      <a:lnTo>
                        <a:pt x="21" y="97"/>
                      </a:lnTo>
                      <a:cubicBezTo>
                        <a:pt x="1" y="229"/>
                        <a:pt x="106" y="348"/>
                        <a:pt x="186" y="361"/>
                      </a:cubicBezTo>
                      <a:cubicBezTo>
                        <a:pt x="201" y="364"/>
                        <a:pt x="215" y="365"/>
                        <a:pt x="229" y="365"/>
                      </a:cubicBezTo>
                      <a:cubicBezTo>
                        <a:pt x="377" y="365"/>
                        <a:pt x="449" y="248"/>
                        <a:pt x="573" y="248"/>
                      </a:cubicBezTo>
                      <a:cubicBezTo>
                        <a:pt x="608" y="248"/>
                        <a:pt x="648" y="258"/>
                        <a:pt x="694" y="282"/>
                      </a:cubicBezTo>
                      <a:cubicBezTo>
                        <a:pt x="1018" y="454"/>
                        <a:pt x="1084" y="725"/>
                        <a:pt x="1084" y="725"/>
                      </a:cubicBezTo>
                      <a:cubicBezTo>
                        <a:pt x="1176" y="513"/>
                        <a:pt x="1137" y="210"/>
                        <a:pt x="800" y="45"/>
                      </a:cubicBezTo>
                      <a:cubicBezTo>
                        <a:pt x="737" y="13"/>
                        <a:pt x="675"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5"/>
                <p:cNvSpPr/>
                <p:nvPr/>
              </p:nvSpPr>
              <p:spPr>
                <a:xfrm>
                  <a:off x="4617469" y="3499501"/>
                  <a:ext cx="26179" cy="30542"/>
                </a:xfrm>
                <a:custGeom>
                  <a:avLst/>
                  <a:gdLst/>
                  <a:ahLst/>
                  <a:cxnLst/>
                  <a:rect l="l" t="t" r="r" b="b"/>
                  <a:pathLst>
                    <a:path w="540" h="630" extrusionOk="0">
                      <a:moveTo>
                        <a:pt x="340" y="1"/>
                      </a:moveTo>
                      <a:cubicBezTo>
                        <a:pt x="335" y="1"/>
                        <a:pt x="329" y="1"/>
                        <a:pt x="323" y="2"/>
                      </a:cubicBezTo>
                      <a:cubicBezTo>
                        <a:pt x="191" y="8"/>
                        <a:pt x="59" y="154"/>
                        <a:pt x="26" y="332"/>
                      </a:cubicBezTo>
                      <a:cubicBezTo>
                        <a:pt x="0" y="499"/>
                        <a:pt x="81" y="629"/>
                        <a:pt x="208" y="629"/>
                      </a:cubicBezTo>
                      <a:cubicBezTo>
                        <a:pt x="211" y="629"/>
                        <a:pt x="214" y="629"/>
                        <a:pt x="217" y="629"/>
                      </a:cubicBezTo>
                      <a:cubicBezTo>
                        <a:pt x="349" y="622"/>
                        <a:pt x="481" y="471"/>
                        <a:pt x="514" y="299"/>
                      </a:cubicBezTo>
                      <a:cubicBezTo>
                        <a:pt x="540" y="135"/>
                        <a:pt x="462"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5"/>
                <p:cNvSpPr/>
                <p:nvPr/>
              </p:nvSpPr>
              <p:spPr>
                <a:xfrm>
                  <a:off x="4612621" y="3496689"/>
                  <a:ext cx="65981" cy="37960"/>
                </a:xfrm>
                <a:custGeom>
                  <a:avLst/>
                  <a:gdLst/>
                  <a:ahLst/>
                  <a:cxnLst/>
                  <a:rect l="l" t="t" r="r" b="b"/>
                  <a:pathLst>
                    <a:path w="1361" h="783" extrusionOk="0">
                      <a:moveTo>
                        <a:pt x="467" y="1"/>
                      </a:moveTo>
                      <a:cubicBezTo>
                        <a:pt x="251" y="1"/>
                        <a:pt x="79" y="149"/>
                        <a:pt x="0" y="331"/>
                      </a:cubicBezTo>
                      <a:cubicBezTo>
                        <a:pt x="0" y="331"/>
                        <a:pt x="91" y="263"/>
                        <a:pt x="265" y="263"/>
                      </a:cubicBezTo>
                      <a:cubicBezTo>
                        <a:pt x="352" y="263"/>
                        <a:pt x="460" y="280"/>
                        <a:pt x="588" y="331"/>
                      </a:cubicBezTo>
                      <a:cubicBezTo>
                        <a:pt x="859" y="443"/>
                        <a:pt x="819" y="601"/>
                        <a:pt x="1011" y="746"/>
                      </a:cubicBezTo>
                      <a:cubicBezTo>
                        <a:pt x="1044" y="769"/>
                        <a:pt x="1093" y="783"/>
                        <a:pt x="1147" y="783"/>
                      </a:cubicBezTo>
                      <a:cubicBezTo>
                        <a:pt x="1221" y="783"/>
                        <a:pt x="1303" y="756"/>
                        <a:pt x="1361" y="687"/>
                      </a:cubicBezTo>
                      <a:lnTo>
                        <a:pt x="1361" y="687"/>
                      </a:lnTo>
                      <a:cubicBezTo>
                        <a:pt x="1361" y="687"/>
                        <a:pt x="1338" y="695"/>
                        <a:pt x="1308" y="695"/>
                      </a:cubicBezTo>
                      <a:cubicBezTo>
                        <a:pt x="1265" y="695"/>
                        <a:pt x="1207" y="679"/>
                        <a:pt x="1176" y="601"/>
                      </a:cubicBezTo>
                      <a:cubicBezTo>
                        <a:pt x="1129" y="496"/>
                        <a:pt x="1017" y="218"/>
                        <a:pt x="707" y="60"/>
                      </a:cubicBezTo>
                      <a:cubicBezTo>
                        <a:pt x="623" y="19"/>
                        <a:pt x="543" y="1"/>
                        <a:pt x="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5"/>
                <p:cNvSpPr/>
                <p:nvPr/>
              </p:nvSpPr>
              <p:spPr>
                <a:xfrm>
                  <a:off x="4709625" y="3408702"/>
                  <a:ext cx="47074" cy="108838"/>
                </a:xfrm>
                <a:custGeom>
                  <a:avLst/>
                  <a:gdLst/>
                  <a:ahLst/>
                  <a:cxnLst/>
                  <a:rect l="l" t="t" r="r" b="b"/>
                  <a:pathLst>
                    <a:path w="971" h="2245" extrusionOk="0">
                      <a:moveTo>
                        <a:pt x="96" y="0"/>
                      </a:moveTo>
                      <a:cubicBezTo>
                        <a:pt x="73" y="0"/>
                        <a:pt x="50" y="9"/>
                        <a:pt x="33" y="26"/>
                      </a:cubicBezTo>
                      <a:cubicBezTo>
                        <a:pt x="0" y="59"/>
                        <a:pt x="0" y="112"/>
                        <a:pt x="33" y="145"/>
                      </a:cubicBezTo>
                      <a:cubicBezTo>
                        <a:pt x="555" y="647"/>
                        <a:pt x="792" y="1446"/>
                        <a:pt x="621" y="2146"/>
                      </a:cubicBezTo>
                      <a:cubicBezTo>
                        <a:pt x="608" y="2185"/>
                        <a:pt x="634" y="2231"/>
                        <a:pt x="680" y="2245"/>
                      </a:cubicBezTo>
                      <a:lnTo>
                        <a:pt x="700" y="2245"/>
                      </a:lnTo>
                      <a:cubicBezTo>
                        <a:pt x="740" y="2245"/>
                        <a:pt x="773" y="2225"/>
                        <a:pt x="779" y="2185"/>
                      </a:cubicBezTo>
                      <a:cubicBezTo>
                        <a:pt x="971" y="1419"/>
                        <a:pt x="720" y="574"/>
                        <a:pt x="152" y="19"/>
                      </a:cubicBezTo>
                      <a:cubicBezTo>
                        <a:pt x="136" y="7"/>
                        <a:pt x="116" y="0"/>
                        <a:pt x="96" y="0"/>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5"/>
                <p:cNvSpPr/>
                <p:nvPr/>
              </p:nvSpPr>
              <p:spPr>
                <a:xfrm>
                  <a:off x="4755679" y="3474098"/>
                  <a:ext cx="18616" cy="54976"/>
                </a:xfrm>
                <a:custGeom>
                  <a:avLst/>
                  <a:gdLst/>
                  <a:ahLst/>
                  <a:cxnLst/>
                  <a:rect l="l" t="t" r="r" b="b"/>
                  <a:pathLst>
                    <a:path w="384" h="1134" extrusionOk="0">
                      <a:moveTo>
                        <a:pt x="197" y="1"/>
                      </a:moveTo>
                      <a:cubicBezTo>
                        <a:pt x="189" y="1"/>
                        <a:pt x="181" y="2"/>
                        <a:pt x="173" y="4"/>
                      </a:cubicBezTo>
                      <a:cubicBezTo>
                        <a:pt x="126" y="17"/>
                        <a:pt x="107" y="70"/>
                        <a:pt x="120" y="110"/>
                      </a:cubicBezTo>
                      <a:cubicBezTo>
                        <a:pt x="206" y="407"/>
                        <a:pt x="173" y="744"/>
                        <a:pt x="27" y="1008"/>
                      </a:cubicBezTo>
                      <a:cubicBezTo>
                        <a:pt x="1" y="1047"/>
                        <a:pt x="14" y="1100"/>
                        <a:pt x="60" y="1127"/>
                      </a:cubicBezTo>
                      <a:cubicBezTo>
                        <a:pt x="73" y="1133"/>
                        <a:pt x="87" y="1133"/>
                        <a:pt x="100" y="1133"/>
                      </a:cubicBezTo>
                      <a:cubicBezTo>
                        <a:pt x="126" y="1133"/>
                        <a:pt x="159" y="1120"/>
                        <a:pt x="173" y="1094"/>
                      </a:cubicBezTo>
                      <a:cubicBezTo>
                        <a:pt x="344" y="783"/>
                        <a:pt x="384" y="407"/>
                        <a:pt x="278" y="64"/>
                      </a:cubicBezTo>
                      <a:cubicBezTo>
                        <a:pt x="267" y="25"/>
                        <a:pt x="234" y="1"/>
                        <a:pt x="197" y="1"/>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5"/>
                <p:cNvSpPr/>
                <p:nvPr/>
              </p:nvSpPr>
              <p:spPr>
                <a:xfrm>
                  <a:off x="4610051" y="3300742"/>
                  <a:ext cx="72720" cy="82368"/>
                </a:xfrm>
                <a:custGeom>
                  <a:avLst/>
                  <a:gdLst/>
                  <a:ahLst/>
                  <a:cxnLst/>
                  <a:rect l="l" t="t" r="r" b="b"/>
                  <a:pathLst>
                    <a:path w="1500" h="1699" extrusionOk="0">
                      <a:moveTo>
                        <a:pt x="178" y="0"/>
                      </a:moveTo>
                      <a:cubicBezTo>
                        <a:pt x="146" y="0"/>
                        <a:pt x="114" y="19"/>
                        <a:pt x="100" y="48"/>
                      </a:cubicBezTo>
                      <a:cubicBezTo>
                        <a:pt x="1" y="265"/>
                        <a:pt x="47" y="563"/>
                        <a:pt x="225" y="800"/>
                      </a:cubicBezTo>
                      <a:cubicBezTo>
                        <a:pt x="370" y="992"/>
                        <a:pt x="582" y="1124"/>
                        <a:pt x="799" y="1256"/>
                      </a:cubicBezTo>
                      <a:lnTo>
                        <a:pt x="819" y="1269"/>
                      </a:lnTo>
                      <a:cubicBezTo>
                        <a:pt x="1004" y="1388"/>
                        <a:pt x="1202" y="1500"/>
                        <a:pt x="1341" y="1665"/>
                      </a:cubicBezTo>
                      <a:cubicBezTo>
                        <a:pt x="1361" y="1685"/>
                        <a:pt x="1381" y="1698"/>
                        <a:pt x="1407" y="1698"/>
                      </a:cubicBezTo>
                      <a:cubicBezTo>
                        <a:pt x="1427" y="1698"/>
                        <a:pt x="1447" y="1692"/>
                        <a:pt x="1460" y="1679"/>
                      </a:cubicBezTo>
                      <a:cubicBezTo>
                        <a:pt x="1493" y="1646"/>
                        <a:pt x="1499" y="1593"/>
                        <a:pt x="1473" y="1560"/>
                      </a:cubicBezTo>
                      <a:cubicBezTo>
                        <a:pt x="1315" y="1375"/>
                        <a:pt x="1103" y="1249"/>
                        <a:pt x="905" y="1130"/>
                      </a:cubicBezTo>
                      <a:lnTo>
                        <a:pt x="885" y="1117"/>
                      </a:lnTo>
                      <a:cubicBezTo>
                        <a:pt x="674" y="985"/>
                        <a:pt x="489" y="866"/>
                        <a:pt x="357" y="695"/>
                      </a:cubicBezTo>
                      <a:cubicBezTo>
                        <a:pt x="218" y="510"/>
                        <a:pt x="179" y="285"/>
                        <a:pt x="251" y="120"/>
                      </a:cubicBezTo>
                      <a:cubicBezTo>
                        <a:pt x="271" y="74"/>
                        <a:pt x="258" y="28"/>
                        <a:pt x="212" y="8"/>
                      </a:cubicBezTo>
                      <a:cubicBezTo>
                        <a:pt x="201" y="3"/>
                        <a:pt x="190" y="0"/>
                        <a:pt x="178" y="0"/>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5"/>
                <p:cNvSpPr/>
                <p:nvPr/>
              </p:nvSpPr>
              <p:spPr>
                <a:xfrm>
                  <a:off x="4781324" y="3335500"/>
                  <a:ext cx="56043" cy="157075"/>
                </a:xfrm>
                <a:custGeom>
                  <a:avLst/>
                  <a:gdLst/>
                  <a:ahLst/>
                  <a:cxnLst/>
                  <a:rect l="l" t="t" r="r" b="b"/>
                  <a:pathLst>
                    <a:path w="1156" h="3240" extrusionOk="0">
                      <a:moveTo>
                        <a:pt x="89" y="1"/>
                      </a:moveTo>
                      <a:cubicBezTo>
                        <a:pt x="71" y="1"/>
                        <a:pt x="54" y="6"/>
                        <a:pt x="40" y="17"/>
                      </a:cubicBezTo>
                      <a:cubicBezTo>
                        <a:pt x="7" y="50"/>
                        <a:pt x="0" y="103"/>
                        <a:pt x="27" y="136"/>
                      </a:cubicBezTo>
                      <a:cubicBezTo>
                        <a:pt x="700" y="962"/>
                        <a:pt x="984" y="2110"/>
                        <a:pt x="753" y="3134"/>
                      </a:cubicBezTo>
                      <a:cubicBezTo>
                        <a:pt x="746" y="3180"/>
                        <a:pt x="773" y="3226"/>
                        <a:pt x="819" y="3233"/>
                      </a:cubicBezTo>
                      <a:cubicBezTo>
                        <a:pt x="825" y="3240"/>
                        <a:pt x="832" y="3240"/>
                        <a:pt x="839" y="3240"/>
                      </a:cubicBezTo>
                      <a:cubicBezTo>
                        <a:pt x="878" y="3240"/>
                        <a:pt x="911" y="3213"/>
                        <a:pt x="918" y="3173"/>
                      </a:cubicBezTo>
                      <a:cubicBezTo>
                        <a:pt x="1156" y="2097"/>
                        <a:pt x="865" y="895"/>
                        <a:pt x="159" y="31"/>
                      </a:cubicBezTo>
                      <a:cubicBezTo>
                        <a:pt x="139" y="11"/>
                        <a:pt x="113" y="1"/>
                        <a:pt x="89" y="1"/>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5"/>
                <p:cNvSpPr/>
                <p:nvPr/>
              </p:nvSpPr>
              <p:spPr>
                <a:xfrm>
                  <a:off x="4717624" y="3313734"/>
                  <a:ext cx="74950" cy="66805"/>
                </a:xfrm>
                <a:custGeom>
                  <a:avLst/>
                  <a:gdLst/>
                  <a:ahLst/>
                  <a:cxnLst/>
                  <a:rect l="l" t="t" r="r" b="b"/>
                  <a:pathLst>
                    <a:path w="1546" h="1378" extrusionOk="0">
                      <a:moveTo>
                        <a:pt x="97" y="0"/>
                      </a:moveTo>
                      <a:cubicBezTo>
                        <a:pt x="62" y="0"/>
                        <a:pt x="29" y="20"/>
                        <a:pt x="13" y="57"/>
                      </a:cubicBezTo>
                      <a:cubicBezTo>
                        <a:pt x="0" y="97"/>
                        <a:pt x="20" y="149"/>
                        <a:pt x="60" y="163"/>
                      </a:cubicBezTo>
                      <a:cubicBezTo>
                        <a:pt x="614" y="380"/>
                        <a:pt x="1096" y="803"/>
                        <a:pt x="1380" y="1331"/>
                      </a:cubicBezTo>
                      <a:cubicBezTo>
                        <a:pt x="1393" y="1358"/>
                        <a:pt x="1420" y="1378"/>
                        <a:pt x="1453" y="1378"/>
                      </a:cubicBezTo>
                      <a:cubicBezTo>
                        <a:pt x="1466" y="1378"/>
                        <a:pt x="1479" y="1371"/>
                        <a:pt x="1492" y="1364"/>
                      </a:cubicBezTo>
                      <a:cubicBezTo>
                        <a:pt x="1532" y="1344"/>
                        <a:pt x="1545" y="1292"/>
                        <a:pt x="1525" y="1252"/>
                      </a:cubicBezTo>
                      <a:cubicBezTo>
                        <a:pt x="1222" y="691"/>
                        <a:pt x="713" y="235"/>
                        <a:pt x="126" y="4"/>
                      </a:cubicBezTo>
                      <a:cubicBezTo>
                        <a:pt x="116" y="1"/>
                        <a:pt x="107" y="0"/>
                        <a:pt x="97" y="0"/>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5"/>
                <p:cNvSpPr/>
                <p:nvPr/>
              </p:nvSpPr>
              <p:spPr>
                <a:xfrm>
                  <a:off x="4672491" y="3285762"/>
                  <a:ext cx="62782" cy="16968"/>
                </a:xfrm>
                <a:custGeom>
                  <a:avLst/>
                  <a:gdLst/>
                  <a:ahLst/>
                  <a:cxnLst/>
                  <a:rect l="l" t="t" r="r" b="b"/>
                  <a:pathLst>
                    <a:path w="1295" h="350" extrusionOk="0">
                      <a:moveTo>
                        <a:pt x="259" y="1"/>
                      </a:moveTo>
                      <a:cubicBezTo>
                        <a:pt x="199" y="1"/>
                        <a:pt x="139" y="3"/>
                        <a:pt x="79" y="7"/>
                      </a:cubicBezTo>
                      <a:cubicBezTo>
                        <a:pt x="33" y="13"/>
                        <a:pt x="0" y="53"/>
                        <a:pt x="0" y="99"/>
                      </a:cubicBezTo>
                      <a:cubicBezTo>
                        <a:pt x="7" y="145"/>
                        <a:pt x="46" y="178"/>
                        <a:pt x="93" y="178"/>
                      </a:cubicBezTo>
                      <a:cubicBezTo>
                        <a:pt x="153" y="174"/>
                        <a:pt x="213" y="172"/>
                        <a:pt x="273" y="172"/>
                      </a:cubicBezTo>
                      <a:cubicBezTo>
                        <a:pt x="577" y="172"/>
                        <a:pt x="882" y="228"/>
                        <a:pt x="1169" y="343"/>
                      </a:cubicBezTo>
                      <a:cubicBezTo>
                        <a:pt x="1175" y="343"/>
                        <a:pt x="1189" y="350"/>
                        <a:pt x="1195" y="350"/>
                      </a:cubicBezTo>
                      <a:cubicBezTo>
                        <a:pt x="1228" y="350"/>
                        <a:pt x="1261" y="324"/>
                        <a:pt x="1274" y="291"/>
                      </a:cubicBezTo>
                      <a:cubicBezTo>
                        <a:pt x="1294" y="251"/>
                        <a:pt x="1274" y="205"/>
                        <a:pt x="1228" y="185"/>
                      </a:cubicBezTo>
                      <a:cubicBezTo>
                        <a:pt x="921" y="62"/>
                        <a:pt x="590" y="1"/>
                        <a:pt x="259" y="1"/>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5"/>
                <p:cNvSpPr/>
                <p:nvPr/>
              </p:nvSpPr>
              <p:spPr>
                <a:xfrm>
                  <a:off x="4549890" y="3284259"/>
                  <a:ext cx="67872" cy="26809"/>
                </a:xfrm>
                <a:custGeom>
                  <a:avLst/>
                  <a:gdLst/>
                  <a:ahLst/>
                  <a:cxnLst/>
                  <a:rect l="l" t="t" r="r" b="b"/>
                  <a:pathLst>
                    <a:path w="1400" h="553" extrusionOk="0">
                      <a:moveTo>
                        <a:pt x="1036" y="0"/>
                      </a:moveTo>
                      <a:cubicBezTo>
                        <a:pt x="666" y="0"/>
                        <a:pt x="300" y="146"/>
                        <a:pt x="33" y="407"/>
                      </a:cubicBezTo>
                      <a:cubicBezTo>
                        <a:pt x="0" y="440"/>
                        <a:pt x="0" y="493"/>
                        <a:pt x="33" y="526"/>
                      </a:cubicBezTo>
                      <a:cubicBezTo>
                        <a:pt x="53" y="546"/>
                        <a:pt x="73" y="553"/>
                        <a:pt x="93" y="553"/>
                      </a:cubicBezTo>
                      <a:cubicBezTo>
                        <a:pt x="112" y="553"/>
                        <a:pt x="139" y="546"/>
                        <a:pt x="152" y="526"/>
                      </a:cubicBezTo>
                      <a:cubicBezTo>
                        <a:pt x="382" y="296"/>
                        <a:pt x="712" y="170"/>
                        <a:pt x="1039" y="170"/>
                      </a:cubicBezTo>
                      <a:cubicBezTo>
                        <a:pt x="1125" y="170"/>
                        <a:pt x="1211" y="178"/>
                        <a:pt x="1294" y="196"/>
                      </a:cubicBezTo>
                      <a:cubicBezTo>
                        <a:pt x="1299" y="197"/>
                        <a:pt x="1304" y="197"/>
                        <a:pt x="1308" y="197"/>
                      </a:cubicBezTo>
                      <a:cubicBezTo>
                        <a:pt x="1350" y="197"/>
                        <a:pt x="1387" y="172"/>
                        <a:pt x="1393" y="130"/>
                      </a:cubicBezTo>
                      <a:cubicBezTo>
                        <a:pt x="1400" y="84"/>
                        <a:pt x="1374" y="38"/>
                        <a:pt x="1327" y="31"/>
                      </a:cubicBezTo>
                      <a:cubicBezTo>
                        <a:pt x="1231" y="10"/>
                        <a:pt x="1134" y="0"/>
                        <a:pt x="1036" y="0"/>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5"/>
                <p:cNvSpPr/>
                <p:nvPr/>
              </p:nvSpPr>
              <p:spPr>
                <a:xfrm>
                  <a:off x="4484251" y="3336373"/>
                  <a:ext cx="45183" cy="102729"/>
                </a:xfrm>
                <a:custGeom>
                  <a:avLst/>
                  <a:gdLst/>
                  <a:ahLst/>
                  <a:cxnLst/>
                  <a:rect l="l" t="t" r="r" b="b"/>
                  <a:pathLst>
                    <a:path w="932" h="2119" extrusionOk="0">
                      <a:moveTo>
                        <a:pt x="844" y="1"/>
                      </a:moveTo>
                      <a:cubicBezTo>
                        <a:pt x="823" y="1"/>
                        <a:pt x="800" y="9"/>
                        <a:pt x="780" y="26"/>
                      </a:cubicBezTo>
                      <a:cubicBezTo>
                        <a:pt x="258" y="528"/>
                        <a:pt x="1" y="1326"/>
                        <a:pt x="139" y="2053"/>
                      </a:cubicBezTo>
                      <a:cubicBezTo>
                        <a:pt x="146" y="2092"/>
                        <a:pt x="179" y="2119"/>
                        <a:pt x="218" y="2119"/>
                      </a:cubicBezTo>
                      <a:lnTo>
                        <a:pt x="232" y="2119"/>
                      </a:lnTo>
                      <a:cubicBezTo>
                        <a:pt x="278" y="2106"/>
                        <a:pt x="311" y="2066"/>
                        <a:pt x="304" y="2020"/>
                      </a:cubicBezTo>
                      <a:cubicBezTo>
                        <a:pt x="179" y="1346"/>
                        <a:pt x="410" y="613"/>
                        <a:pt x="899" y="145"/>
                      </a:cubicBezTo>
                      <a:cubicBezTo>
                        <a:pt x="932" y="118"/>
                        <a:pt x="932" y="65"/>
                        <a:pt x="899" y="26"/>
                      </a:cubicBezTo>
                      <a:cubicBezTo>
                        <a:pt x="885" y="9"/>
                        <a:pt x="866" y="1"/>
                        <a:pt x="844" y="1"/>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5"/>
                <p:cNvSpPr/>
                <p:nvPr/>
              </p:nvSpPr>
              <p:spPr>
                <a:xfrm>
                  <a:off x="4732991" y="3588652"/>
                  <a:ext cx="122315" cy="69423"/>
                </a:xfrm>
                <a:custGeom>
                  <a:avLst/>
                  <a:gdLst/>
                  <a:ahLst/>
                  <a:cxnLst/>
                  <a:rect l="l" t="t" r="r" b="b"/>
                  <a:pathLst>
                    <a:path w="2523" h="1432" extrusionOk="0">
                      <a:moveTo>
                        <a:pt x="2428" y="1"/>
                      </a:moveTo>
                      <a:cubicBezTo>
                        <a:pt x="2392" y="1"/>
                        <a:pt x="2360" y="21"/>
                        <a:pt x="2344" y="58"/>
                      </a:cubicBezTo>
                      <a:cubicBezTo>
                        <a:pt x="2186" y="520"/>
                        <a:pt x="1836" y="896"/>
                        <a:pt x="1400" y="1101"/>
                      </a:cubicBezTo>
                      <a:cubicBezTo>
                        <a:pt x="1161" y="1212"/>
                        <a:pt x="940" y="1266"/>
                        <a:pt x="716" y="1266"/>
                      </a:cubicBezTo>
                      <a:cubicBezTo>
                        <a:pt x="525" y="1266"/>
                        <a:pt x="332" y="1226"/>
                        <a:pt x="126" y="1147"/>
                      </a:cubicBezTo>
                      <a:cubicBezTo>
                        <a:pt x="115" y="1143"/>
                        <a:pt x="104" y="1141"/>
                        <a:pt x="93" y="1141"/>
                      </a:cubicBezTo>
                      <a:cubicBezTo>
                        <a:pt x="59" y="1141"/>
                        <a:pt x="28" y="1163"/>
                        <a:pt x="13" y="1194"/>
                      </a:cubicBezTo>
                      <a:cubicBezTo>
                        <a:pt x="0" y="1240"/>
                        <a:pt x="20" y="1286"/>
                        <a:pt x="66" y="1306"/>
                      </a:cubicBezTo>
                      <a:cubicBezTo>
                        <a:pt x="297" y="1392"/>
                        <a:pt x="508" y="1431"/>
                        <a:pt x="720" y="1431"/>
                      </a:cubicBezTo>
                      <a:cubicBezTo>
                        <a:pt x="964" y="1431"/>
                        <a:pt x="1208" y="1372"/>
                        <a:pt x="1466" y="1253"/>
                      </a:cubicBezTo>
                      <a:cubicBezTo>
                        <a:pt x="1948" y="1028"/>
                        <a:pt x="2324" y="619"/>
                        <a:pt x="2503" y="111"/>
                      </a:cubicBezTo>
                      <a:cubicBezTo>
                        <a:pt x="2522" y="71"/>
                        <a:pt x="2496" y="25"/>
                        <a:pt x="2456" y="5"/>
                      </a:cubicBezTo>
                      <a:cubicBezTo>
                        <a:pt x="2447" y="2"/>
                        <a:pt x="2437" y="1"/>
                        <a:pt x="2428" y="1"/>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5"/>
                <p:cNvSpPr/>
                <p:nvPr/>
              </p:nvSpPr>
              <p:spPr>
                <a:xfrm>
                  <a:off x="4852053" y="3529072"/>
                  <a:ext cx="24385" cy="68793"/>
                </a:xfrm>
                <a:custGeom>
                  <a:avLst/>
                  <a:gdLst/>
                  <a:ahLst/>
                  <a:cxnLst/>
                  <a:rect l="l" t="t" r="r" b="b"/>
                  <a:pathLst>
                    <a:path w="503" h="1419" extrusionOk="0">
                      <a:moveTo>
                        <a:pt x="93" y="1"/>
                      </a:moveTo>
                      <a:cubicBezTo>
                        <a:pt x="71" y="1"/>
                        <a:pt x="50" y="9"/>
                        <a:pt x="33" y="26"/>
                      </a:cubicBezTo>
                      <a:cubicBezTo>
                        <a:pt x="0" y="59"/>
                        <a:pt x="7" y="112"/>
                        <a:pt x="40" y="145"/>
                      </a:cubicBezTo>
                      <a:cubicBezTo>
                        <a:pt x="192" y="290"/>
                        <a:pt x="291" y="494"/>
                        <a:pt x="311" y="699"/>
                      </a:cubicBezTo>
                      <a:cubicBezTo>
                        <a:pt x="337" y="904"/>
                        <a:pt x="278" y="1122"/>
                        <a:pt x="159" y="1287"/>
                      </a:cubicBezTo>
                      <a:cubicBezTo>
                        <a:pt x="132" y="1326"/>
                        <a:pt x="146" y="1379"/>
                        <a:pt x="179" y="1406"/>
                      </a:cubicBezTo>
                      <a:cubicBezTo>
                        <a:pt x="198" y="1412"/>
                        <a:pt x="212" y="1419"/>
                        <a:pt x="231" y="1419"/>
                      </a:cubicBezTo>
                      <a:cubicBezTo>
                        <a:pt x="258" y="1419"/>
                        <a:pt x="284" y="1406"/>
                        <a:pt x="297" y="1386"/>
                      </a:cubicBezTo>
                      <a:cubicBezTo>
                        <a:pt x="443" y="1181"/>
                        <a:pt x="502" y="930"/>
                        <a:pt x="476" y="679"/>
                      </a:cubicBezTo>
                      <a:cubicBezTo>
                        <a:pt x="449" y="435"/>
                        <a:pt x="331" y="197"/>
                        <a:pt x="152" y="26"/>
                      </a:cubicBezTo>
                      <a:cubicBezTo>
                        <a:pt x="136" y="9"/>
                        <a:pt x="114" y="1"/>
                        <a:pt x="93" y="1"/>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5"/>
                <p:cNvSpPr/>
                <p:nvPr/>
              </p:nvSpPr>
              <p:spPr>
                <a:xfrm>
                  <a:off x="4783215" y="3531739"/>
                  <a:ext cx="49353" cy="88573"/>
                </a:xfrm>
                <a:custGeom>
                  <a:avLst/>
                  <a:gdLst/>
                  <a:ahLst/>
                  <a:cxnLst/>
                  <a:rect l="l" t="t" r="r" b="b"/>
                  <a:pathLst>
                    <a:path w="1018" h="1827" extrusionOk="0">
                      <a:moveTo>
                        <a:pt x="526" y="1"/>
                      </a:moveTo>
                      <a:cubicBezTo>
                        <a:pt x="485" y="1"/>
                        <a:pt x="455" y="30"/>
                        <a:pt x="450" y="70"/>
                      </a:cubicBezTo>
                      <a:cubicBezTo>
                        <a:pt x="437" y="116"/>
                        <a:pt x="470" y="156"/>
                        <a:pt x="516" y="169"/>
                      </a:cubicBezTo>
                      <a:cubicBezTo>
                        <a:pt x="615" y="182"/>
                        <a:pt x="707" y="261"/>
                        <a:pt x="767" y="367"/>
                      </a:cubicBezTo>
                      <a:cubicBezTo>
                        <a:pt x="819" y="466"/>
                        <a:pt x="846" y="578"/>
                        <a:pt x="846" y="723"/>
                      </a:cubicBezTo>
                      <a:cubicBezTo>
                        <a:pt x="853" y="974"/>
                        <a:pt x="780" y="1205"/>
                        <a:pt x="654" y="1377"/>
                      </a:cubicBezTo>
                      <a:cubicBezTo>
                        <a:pt x="520" y="1557"/>
                        <a:pt x="317" y="1661"/>
                        <a:pt x="112" y="1661"/>
                      </a:cubicBezTo>
                      <a:cubicBezTo>
                        <a:pt x="106" y="1661"/>
                        <a:pt x="99" y="1661"/>
                        <a:pt x="93" y="1661"/>
                      </a:cubicBezTo>
                      <a:cubicBezTo>
                        <a:pt x="90" y="1661"/>
                        <a:pt x="86" y="1660"/>
                        <a:pt x="83" y="1660"/>
                      </a:cubicBezTo>
                      <a:cubicBezTo>
                        <a:pt x="41" y="1660"/>
                        <a:pt x="7" y="1697"/>
                        <a:pt x="7" y="1740"/>
                      </a:cubicBezTo>
                      <a:cubicBezTo>
                        <a:pt x="1" y="1786"/>
                        <a:pt x="40" y="1826"/>
                        <a:pt x="87" y="1826"/>
                      </a:cubicBezTo>
                      <a:lnTo>
                        <a:pt x="120" y="1826"/>
                      </a:lnTo>
                      <a:cubicBezTo>
                        <a:pt x="370" y="1826"/>
                        <a:pt x="628" y="1694"/>
                        <a:pt x="793" y="1476"/>
                      </a:cubicBezTo>
                      <a:cubicBezTo>
                        <a:pt x="938" y="1278"/>
                        <a:pt x="1018" y="1007"/>
                        <a:pt x="1011" y="723"/>
                      </a:cubicBezTo>
                      <a:cubicBezTo>
                        <a:pt x="1011" y="552"/>
                        <a:pt x="978" y="406"/>
                        <a:pt x="912" y="288"/>
                      </a:cubicBezTo>
                      <a:cubicBezTo>
                        <a:pt x="833" y="136"/>
                        <a:pt x="694" y="30"/>
                        <a:pt x="549" y="4"/>
                      </a:cubicBezTo>
                      <a:cubicBezTo>
                        <a:pt x="541" y="2"/>
                        <a:pt x="533" y="1"/>
                        <a:pt x="526" y="1"/>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5"/>
                <p:cNvSpPr/>
                <p:nvPr/>
              </p:nvSpPr>
              <p:spPr>
                <a:xfrm>
                  <a:off x="4676612" y="3347135"/>
                  <a:ext cx="82319" cy="83967"/>
                </a:xfrm>
                <a:custGeom>
                  <a:avLst/>
                  <a:gdLst/>
                  <a:ahLst/>
                  <a:cxnLst/>
                  <a:rect l="l" t="t" r="r" b="b"/>
                  <a:pathLst>
                    <a:path w="1698" h="1732" extrusionOk="0">
                      <a:moveTo>
                        <a:pt x="96" y="1"/>
                      </a:moveTo>
                      <a:cubicBezTo>
                        <a:pt x="64" y="1"/>
                        <a:pt x="35" y="19"/>
                        <a:pt x="21" y="48"/>
                      </a:cubicBezTo>
                      <a:cubicBezTo>
                        <a:pt x="1" y="94"/>
                        <a:pt x="21" y="140"/>
                        <a:pt x="67" y="160"/>
                      </a:cubicBezTo>
                      <a:cubicBezTo>
                        <a:pt x="721" y="444"/>
                        <a:pt x="1269" y="1012"/>
                        <a:pt x="1520" y="1679"/>
                      </a:cubicBezTo>
                      <a:cubicBezTo>
                        <a:pt x="1533" y="1712"/>
                        <a:pt x="1566" y="1732"/>
                        <a:pt x="1599" y="1732"/>
                      </a:cubicBezTo>
                      <a:cubicBezTo>
                        <a:pt x="1612" y="1732"/>
                        <a:pt x="1619" y="1732"/>
                        <a:pt x="1632" y="1725"/>
                      </a:cubicBezTo>
                      <a:cubicBezTo>
                        <a:pt x="1671" y="1712"/>
                        <a:pt x="1698" y="1666"/>
                        <a:pt x="1678" y="1620"/>
                      </a:cubicBezTo>
                      <a:cubicBezTo>
                        <a:pt x="1407" y="913"/>
                        <a:pt x="826" y="306"/>
                        <a:pt x="133" y="8"/>
                      </a:cubicBezTo>
                      <a:cubicBezTo>
                        <a:pt x="121" y="3"/>
                        <a:pt x="108" y="1"/>
                        <a:pt x="96" y="1"/>
                      </a:cubicBezTo>
                      <a:close/>
                    </a:path>
                  </a:pathLst>
                </a:custGeom>
                <a:solidFill>
                  <a:srgbClr val="426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5"/>
                <p:cNvSpPr/>
                <p:nvPr/>
              </p:nvSpPr>
              <p:spPr>
                <a:xfrm>
                  <a:off x="4734882" y="4313929"/>
                  <a:ext cx="175934" cy="122170"/>
                </a:xfrm>
                <a:custGeom>
                  <a:avLst/>
                  <a:gdLst/>
                  <a:ahLst/>
                  <a:cxnLst/>
                  <a:rect l="l" t="t" r="r" b="b"/>
                  <a:pathLst>
                    <a:path w="3629" h="2520" extrusionOk="0">
                      <a:moveTo>
                        <a:pt x="1251" y="1"/>
                      </a:moveTo>
                      <a:cubicBezTo>
                        <a:pt x="1169" y="1"/>
                        <a:pt x="1093" y="10"/>
                        <a:pt x="1024" y="33"/>
                      </a:cubicBezTo>
                      <a:cubicBezTo>
                        <a:pt x="793" y="105"/>
                        <a:pt x="588" y="574"/>
                        <a:pt x="588" y="574"/>
                      </a:cubicBezTo>
                      <a:cubicBezTo>
                        <a:pt x="588" y="574"/>
                        <a:pt x="80" y="726"/>
                        <a:pt x="40" y="964"/>
                      </a:cubicBezTo>
                      <a:cubicBezTo>
                        <a:pt x="1" y="1208"/>
                        <a:pt x="205" y="1366"/>
                        <a:pt x="205" y="1366"/>
                      </a:cubicBezTo>
                      <a:cubicBezTo>
                        <a:pt x="205" y="1366"/>
                        <a:pt x="60" y="1558"/>
                        <a:pt x="106" y="1743"/>
                      </a:cubicBezTo>
                      <a:cubicBezTo>
                        <a:pt x="153" y="1914"/>
                        <a:pt x="483" y="2060"/>
                        <a:pt x="483" y="2060"/>
                      </a:cubicBezTo>
                      <a:cubicBezTo>
                        <a:pt x="483" y="2060"/>
                        <a:pt x="450" y="2278"/>
                        <a:pt x="648" y="2443"/>
                      </a:cubicBezTo>
                      <a:cubicBezTo>
                        <a:pt x="708" y="2493"/>
                        <a:pt x="838" y="2519"/>
                        <a:pt x="1014" y="2519"/>
                      </a:cubicBezTo>
                      <a:cubicBezTo>
                        <a:pt x="1568" y="2519"/>
                        <a:pt x="2569" y="2263"/>
                        <a:pt x="3216" y="1736"/>
                      </a:cubicBezTo>
                      <a:cubicBezTo>
                        <a:pt x="3629" y="1401"/>
                        <a:pt x="2864" y="96"/>
                        <a:pt x="2465" y="96"/>
                      </a:cubicBezTo>
                      <a:cubicBezTo>
                        <a:pt x="2456" y="96"/>
                        <a:pt x="2446" y="97"/>
                        <a:pt x="2437" y="99"/>
                      </a:cubicBezTo>
                      <a:cubicBezTo>
                        <a:pt x="2374" y="108"/>
                        <a:pt x="2310" y="112"/>
                        <a:pt x="2245" y="112"/>
                      </a:cubicBezTo>
                      <a:cubicBezTo>
                        <a:pt x="1900" y="112"/>
                        <a:pt x="1540" y="1"/>
                        <a:pt x="1251" y="1"/>
                      </a:cubicBezTo>
                      <a:close/>
                    </a:path>
                  </a:pathLst>
                </a:custGeom>
                <a:solidFill>
                  <a:srgbClr val="92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5"/>
                <p:cNvSpPr/>
                <p:nvPr/>
              </p:nvSpPr>
              <p:spPr>
                <a:xfrm>
                  <a:off x="4740651" y="4372102"/>
                  <a:ext cx="25355" cy="11635"/>
                </a:xfrm>
                <a:custGeom>
                  <a:avLst/>
                  <a:gdLst/>
                  <a:ahLst/>
                  <a:cxnLst/>
                  <a:rect l="l" t="t" r="r" b="b"/>
                  <a:pathLst>
                    <a:path w="523" h="240" extrusionOk="0">
                      <a:moveTo>
                        <a:pt x="436" y="0"/>
                      </a:moveTo>
                      <a:cubicBezTo>
                        <a:pt x="425" y="0"/>
                        <a:pt x="414" y="3"/>
                        <a:pt x="403" y="8"/>
                      </a:cubicBezTo>
                      <a:cubicBezTo>
                        <a:pt x="284" y="54"/>
                        <a:pt x="73" y="87"/>
                        <a:pt x="73" y="87"/>
                      </a:cubicBezTo>
                      <a:cubicBezTo>
                        <a:pt x="34" y="94"/>
                        <a:pt x="1" y="133"/>
                        <a:pt x="7" y="173"/>
                      </a:cubicBezTo>
                      <a:cubicBezTo>
                        <a:pt x="14" y="213"/>
                        <a:pt x="47" y="239"/>
                        <a:pt x="86" y="239"/>
                      </a:cubicBezTo>
                      <a:lnTo>
                        <a:pt x="93" y="239"/>
                      </a:lnTo>
                      <a:cubicBezTo>
                        <a:pt x="106" y="239"/>
                        <a:pt x="331" y="199"/>
                        <a:pt x="463" y="147"/>
                      </a:cubicBezTo>
                      <a:cubicBezTo>
                        <a:pt x="502" y="127"/>
                        <a:pt x="522" y="87"/>
                        <a:pt x="502" y="48"/>
                      </a:cubicBezTo>
                      <a:cubicBezTo>
                        <a:pt x="493" y="19"/>
                        <a:pt x="465" y="0"/>
                        <a:pt x="436" y="0"/>
                      </a:cubicBezTo>
                      <a:close/>
                    </a:path>
                  </a:pathLst>
                </a:custGeom>
                <a:solidFill>
                  <a:srgbClr val="441616">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5"/>
                <p:cNvSpPr/>
                <p:nvPr/>
              </p:nvSpPr>
              <p:spPr>
                <a:xfrm>
                  <a:off x="4754419" y="4406522"/>
                  <a:ext cx="25985" cy="10811"/>
                </a:xfrm>
                <a:custGeom>
                  <a:avLst/>
                  <a:gdLst/>
                  <a:ahLst/>
                  <a:cxnLst/>
                  <a:rect l="l" t="t" r="r" b="b"/>
                  <a:pathLst>
                    <a:path w="536" h="223" extrusionOk="0">
                      <a:moveTo>
                        <a:pt x="449" y="0"/>
                      </a:moveTo>
                      <a:cubicBezTo>
                        <a:pt x="440" y="0"/>
                        <a:pt x="432" y="2"/>
                        <a:pt x="423" y="4"/>
                      </a:cubicBezTo>
                      <a:cubicBezTo>
                        <a:pt x="265" y="64"/>
                        <a:pt x="73" y="71"/>
                        <a:pt x="73" y="71"/>
                      </a:cubicBezTo>
                      <a:cubicBezTo>
                        <a:pt x="33" y="71"/>
                        <a:pt x="0" y="110"/>
                        <a:pt x="0" y="150"/>
                      </a:cubicBezTo>
                      <a:cubicBezTo>
                        <a:pt x="0" y="189"/>
                        <a:pt x="33" y="222"/>
                        <a:pt x="73" y="222"/>
                      </a:cubicBezTo>
                      <a:lnTo>
                        <a:pt x="80" y="222"/>
                      </a:lnTo>
                      <a:cubicBezTo>
                        <a:pt x="86" y="222"/>
                        <a:pt x="298" y="209"/>
                        <a:pt x="476" y="143"/>
                      </a:cubicBezTo>
                      <a:cubicBezTo>
                        <a:pt x="515" y="130"/>
                        <a:pt x="535" y="84"/>
                        <a:pt x="522" y="44"/>
                      </a:cubicBezTo>
                      <a:cubicBezTo>
                        <a:pt x="512" y="18"/>
                        <a:pt x="481" y="0"/>
                        <a:pt x="449" y="0"/>
                      </a:cubicBezTo>
                      <a:close/>
                    </a:path>
                  </a:pathLst>
                </a:custGeom>
                <a:solidFill>
                  <a:srgbClr val="441616">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5"/>
                <p:cNvSpPr/>
                <p:nvPr/>
              </p:nvSpPr>
              <p:spPr>
                <a:xfrm>
                  <a:off x="5234884" y="4100869"/>
                  <a:ext cx="21186" cy="52698"/>
                </a:xfrm>
                <a:custGeom>
                  <a:avLst/>
                  <a:gdLst/>
                  <a:ahLst/>
                  <a:cxnLst/>
                  <a:rect l="l" t="t" r="r" b="b"/>
                  <a:pathLst>
                    <a:path w="437" h="1087" extrusionOk="0">
                      <a:moveTo>
                        <a:pt x="88" y="1"/>
                      </a:moveTo>
                      <a:cubicBezTo>
                        <a:pt x="71" y="1"/>
                        <a:pt x="54" y="6"/>
                        <a:pt x="40" y="17"/>
                      </a:cubicBezTo>
                      <a:cubicBezTo>
                        <a:pt x="7" y="37"/>
                        <a:pt x="1" y="83"/>
                        <a:pt x="27" y="123"/>
                      </a:cubicBezTo>
                      <a:cubicBezTo>
                        <a:pt x="205" y="373"/>
                        <a:pt x="278" y="690"/>
                        <a:pt x="232" y="1001"/>
                      </a:cubicBezTo>
                      <a:cubicBezTo>
                        <a:pt x="232" y="1040"/>
                        <a:pt x="258" y="1080"/>
                        <a:pt x="298" y="1087"/>
                      </a:cubicBezTo>
                      <a:lnTo>
                        <a:pt x="311" y="1087"/>
                      </a:lnTo>
                      <a:cubicBezTo>
                        <a:pt x="344" y="1087"/>
                        <a:pt x="377" y="1060"/>
                        <a:pt x="383" y="1021"/>
                      </a:cubicBezTo>
                      <a:cubicBezTo>
                        <a:pt x="436" y="677"/>
                        <a:pt x="350" y="314"/>
                        <a:pt x="146" y="30"/>
                      </a:cubicBezTo>
                      <a:cubicBezTo>
                        <a:pt x="134" y="11"/>
                        <a:pt x="111" y="1"/>
                        <a:pt x="88" y="1"/>
                      </a:cubicBezTo>
                      <a:close/>
                    </a:path>
                  </a:pathLst>
                </a:custGeom>
                <a:solidFill>
                  <a:srgbClr val="441616">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5"/>
                <p:cNvSpPr/>
                <p:nvPr/>
              </p:nvSpPr>
              <p:spPr>
                <a:xfrm>
                  <a:off x="4725283" y="4281546"/>
                  <a:ext cx="56382" cy="57352"/>
                </a:xfrm>
                <a:custGeom>
                  <a:avLst/>
                  <a:gdLst/>
                  <a:ahLst/>
                  <a:cxnLst/>
                  <a:rect l="l" t="t" r="r" b="b"/>
                  <a:pathLst>
                    <a:path w="1163" h="1183" extrusionOk="0">
                      <a:moveTo>
                        <a:pt x="1062" y="0"/>
                      </a:moveTo>
                      <a:cubicBezTo>
                        <a:pt x="1058" y="0"/>
                        <a:pt x="1054" y="0"/>
                        <a:pt x="1050" y="1"/>
                      </a:cubicBezTo>
                      <a:cubicBezTo>
                        <a:pt x="502" y="47"/>
                        <a:pt x="34" y="536"/>
                        <a:pt x="1" y="1084"/>
                      </a:cubicBezTo>
                      <a:cubicBezTo>
                        <a:pt x="1" y="1136"/>
                        <a:pt x="40" y="1183"/>
                        <a:pt x="93" y="1183"/>
                      </a:cubicBezTo>
                      <a:lnTo>
                        <a:pt x="100" y="1183"/>
                      </a:lnTo>
                      <a:cubicBezTo>
                        <a:pt x="152" y="1183"/>
                        <a:pt x="192" y="1143"/>
                        <a:pt x="192" y="1090"/>
                      </a:cubicBezTo>
                      <a:cubicBezTo>
                        <a:pt x="218" y="635"/>
                        <a:pt x="615" y="232"/>
                        <a:pt x="1070" y="192"/>
                      </a:cubicBezTo>
                      <a:cubicBezTo>
                        <a:pt x="1123" y="186"/>
                        <a:pt x="1163" y="139"/>
                        <a:pt x="1156" y="87"/>
                      </a:cubicBezTo>
                      <a:cubicBezTo>
                        <a:pt x="1150" y="38"/>
                        <a:pt x="1110" y="0"/>
                        <a:pt x="1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5"/>
                <p:cNvSpPr/>
                <p:nvPr/>
              </p:nvSpPr>
              <p:spPr>
                <a:xfrm>
                  <a:off x="4695179" y="4293859"/>
                  <a:ext cx="25985" cy="52068"/>
                </a:xfrm>
                <a:custGeom>
                  <a:avLst/>
                  <a:gdLst/>
                  <a:ahLst/>
                  <a:cxnLst/>
                  <a:rect l="l" t="t" r="r" b="b"/>
                  <a:pathLst>
                    <a:path w="536" h="1074" extrusionOk="0">
                      <a:moveTo>
                        <a:pt x="430" y="0"/>
                      </a:moveTo>
                      <a:cubicBezTo>
                        <a:pt x="406" y="0"/>
                        <a:pt x="383" y="8"/>
                        <a:pt x="364" y="24"/>
                      </a:cubicBezTo>
                      <a:cubicBezTo>
                        <a:pt x="113" y="275"/>
                        <a:pt x="1" y="658"/>
                        <a:pt x="93" y="1001"/>
                      </a:cubicBezTo>
                      <a:cubicBezTo>
                        <a:pt x="100" y="1048"/>
                        <a:pt x="140" y="1074"/>
                        <a:pt x="186" y="1074"/>
                      </a:cubicBezTo>
                      <a:lnTo>
                        <a:pt x="212" y="1074"/>
                      </a:lnTo>
                      <a:cubicBezTo>
                        <a:pt x="258" y="1061"/>
                        <a:pt x="291" y="1008"/>
                        <a:pt x="278" y="955"/>
                      </a:cubicBezTo>
                      <a:cubicBezTo>
                        <a:pt x="206" y="678"/>
                        <a:pt x="291" y="367"/>
                        <a:pt x="496" y="163"/>
                      </a:cubicBezTo>
                      <a:cubicBezTo>
                        <a:pt x="536" y="130"/>
                        <a:pt x="536" y="64"/>
                        <a:pt x="503" y="31"/>
                      </a:cubicBezTo>
                      <a:cubicBezTo>
                        <a:pt x="482" y="10"/>
                        <a:pt x="456" y="0"/>
                        <a:pt x="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1" name="Google Shape;3481;p65"/>
              <p:cNvSpPr/>
              <p:nvPr/>
            </p:nvSpPr>
            <p:spPr>
              <a:xfrm>
                <a:off x="3729450" y="3708004"/>
                <a:ext cx="54152" cy="40335"/>
              </a:xfrm>
              <a:custGeom>
                <a:avLst/>
                <a:gdLst/>
                <a:ahLst/>
                <a:cxnLst/>
                <a:rect l="l" t="t" r="r" b="b"/>
                <a:pathLst>
                  <a:path w="1117" h="832" extrusionOk="0">
                    <a:moveTo>
                      <a:pt x="84" y="1"/>
                    </a:moveTo>
                    <a:cubicBezTo>
                      <a:pt x="65" y="1"/>
                      <a:pt x="47" y="9"/>
                      <a:pt x="34" y="26"/>
                    </a:cubicBezTo>
                    <a:cubicBezTo>
                      <a:pt x="1" y="52"/>
                      <a:pt x="1" y="98"/>
                      <a:pt x="34" y="131"/>
                    </a:cubicBezTo>
                    <a:cubicBezTo>
                      <a:pt x="54" y="151"/>
                      <a:pt x="582" y="673"/>
                      <a:pt x="1004" y="825"/>
                    </a:cubicBezTo>
                    <a:cubicBezTo>
                      <a:pt x="1011" y="831"/>
                      <a:pt x="1018" y="831"/>
                      <a:pt x="1031" y="831"/>
                    </a:cubicBezTo>
                    <a:cubicBezTo>
                      <a:pt x="1057" y="831"/>
                      <a:pt x="1090" y="811"/>
                      <a:pt x="1097" y="778"/>
                    </a:cubicBezTo>
                    <a:cubicBezTo>
                      <a:pt x="1117" y="739"/>
                      <a:pt x="1090" y="699"/>
                      <a:pt x="1057" y="686"/>
                    </a:cubicBezTo>
                    <a:cubicBezTo>
                      <a:pt x="668" y="541"/>
                      <a:pt x="146" y="26"/>
                      <a:pt x="139" y="26"/>
                    </a:cubicBezTo>
                    <a:cubicBezTo>
                      <a:pt x="123" y="9"/>
                      <a:pt x="103" y="1"/>
                      <a:pt x="84" y="1"/>
                    </a:cubicBezTo>
                    <a:close/>
                  </a:path>
                </a:pathLst>
              </a:custGeom>
              <a:solidFill>
                <a:srgbClr val="441616">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5"/>
              <p:cNvSpPr/>
              <p:nvPr/>
            </p:nvSpPr>
            <p:spPr>
              <a:xfrm>
                <a:off x="3717621" y="3730401"/>
                <a:ext cx="59582" cy="40335"/>
              </a:xfrm>
              <a:custGeom>
                <a:avLst/>
                <a:gdLst/>
                <a:ahLst/>
                <a:cxnLst/>
                <a:rect l="l" t="t" r="r" b="b"/>
                <a:pathLst>
                  <a:path w="1229" h="832" extrusionOk="0">
                    <a:moveTo>
                      <a:pt x="86" y="0"/>
                    </a:moveTo>
                    <a:cubicBezTo>
                      <a:pt x="65" y="0"/>
                      <a:pt x="44" y="8"/>
                      <a:pt x="27" y="26"/>
                    </a:cubicBezTo>
                    <a:cubicBezTo>
                      <a:pt x="0" y="52"/>
                      <a:pt x="0" y="105"/>
                      <a:pt x="33" y="132"/>
                    </a:cubicBezTo>
                    <a:cubicBezTo>
                      <a:pt x="53" y="151"/>
                      <a:pt x="581" y="660"/>
                      <a:pt x="1123" y="831"/>
                    </a:cubicBezTo>
                    <a:lnTo>
                      <a:pt x="1143" y="831"/>
                    </a:lnTo>
                    <a:cubicBezTo>
                      <a:pt x="1176" y="831"/>
                      <a:pt x="1209" y="812"/>
                      <a:pt x="1215" y="779"/>
                    </a:cubicBezTo>
                    <a:cubicBezTo>
                      <a:pt x="1229" y="739"/>
                      <a:pt x="1209" y="699"/>
                      <a:pt x="1169" y="686"/>
                    </a:cubicBezTo>
                    <a:cubicBezTo>
                      <a:pt x="661" y="528"/>
                      <a:pt x="139" y="26"/>
                      <a:pt x="139" y="19"/>
                    </a:cubicBezTo>
                    <a:cubicBezTo>
                      <a:pt x="124" y="7"/>
                      <a:pt x="105" y="0"/>
                      <a:pt x="86" y="0"/>
                    </a:cubicBezTo>
                    <a:close/>
                  </a:path>
                </a:pathLst>
              </a:custGeom>
              <a:solidFill>
                <a:srgbClr val="441616">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83" name="Google Shape;3483;p65"/>
          <p:cNvSpPr txBox="1"/>
          <p:nvPr/>
        </p:nvSpPr>
        <p:spPr>
          <a:xfrm>
            <a:off x="714327" y="1377940"/>
            <a:ext cx="2545631" cy="6961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i="0" dirty="0">
                <a:solidFill>
                  <a:srgbClr val="FFC000"/>
                </a:solidFill>
                <a:effectLst/>
                <a:latin typeface="Days One" panose="020B0604020202020204" charset="0"/>
              </a:rPr>
              <a:t>Phishing attacks are often very convincing, so it is important to be careful about what emails you open and what websites you visit.</a:t>
            </a:r>
            <a:endParaRPr sz="1200" b="1" dirty="0">
              <a:solidFill>
                <a:srgbClr val="FFC000"/>
              </a:solidFill>
              <a:latin typeface="Days One" panose="020B0604020202020204" charset="0"/>
              <a:ea typeface="Open Sans"/>
              <a:cs typeface="Open Sans"/>
              <a:sym typeface="Open Sans"/>
            </a:endParaRPr>
          </a:p>
        </p:txBody>
      </p:sp>
      <p:sp>
        <p:nvSpPr>
          <p:cNvPr id="3484" name="Google Shape;3484;p65"/>
          <p:cNvSpPr txBox="1"/>
          <p:nvPr/>
        </p:nvSpPr>
        <p:spPr>
          <a:xfrm>
            <a:off x="404794" y="3320253"/>
            <a:ext cx="2545631" cy="117111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a:solidFill>
                  <a:srgbClr val="FFC000"/>
                </a:solidFill>
                <a:latin typeface="Days One" panose="020B0604020202020204" charset="0"/>
              </a:rPr>
              <a:t>Strong passwords and multi-factor authentication can help to prevent unauthorized access to accounts and systems.</a:t>
            </a:r>
            <a:endParaRPr sz="1200" b="1" dirty="0">
              <a:solidFill>
                <a:srgbClr val="FFC000"/>
              </a:solidFill>
              <a:latin typeface="Days One" panose="020B0604020202020204" charset="0"/>
              <a:sym typeface="Open Sans"/>
            </a:endParaRPr>
          </a:p>
        </p:txBody>
      </p:sp>
      <p:sp>
        <p:nvSpPr>
          <p:cNvPr id="3485" name="Google Shape;3485;p65"/>
          <p:cNvSpPr txBox="1"/>
          <p:nvPr/>
        </p:nvSpPr>
        <p:spPr>
          <a:xfrm>
            <a:off x="-99978" y="760136"/>
            <a:ext cx="2669811" cy="76528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i="1" dirty="0">
                <a:solidFill>
                  <a:srgbClr val="FF0000"/>
                </a:solidFill>
                <a:effectLst/>
                <a:latin typeface="Days One" panose="020B0604020202020204" charset="0"/>
              </a:rPr>
              <a:t>Be careful about what emails you open and what websites you visit</a:t>
            </a:r>
            <a:endParaRPr b="1" i="1" dirty="0">
              <a:solidFill>
                <a:srgbClr val="FF0000"/>
              </a:solidFill>
              <a:latin typeface="Days One" panose="020B0604020202020204" charset="0"/>
              <a:ea typeface="Days One"/>
              <a:cs typeface="Days One"/>
              <a:sym typeface="Days One"/>
            </a:endParaRPr>
          </a:p>
        </p:txBody>
      </p:sp>
      <p:sp>
        <p:nvSpPr>
          <p:cNvPr id="3486" name="Google Shape;3486;p65"/>
          <p:cNvSpPr txBox="1"/>
          <p:nvPr/>
        </p:nvSpPr>
        <p:spPr>
          <a:xfrm>
            <a:off x="20866" y="2950884"/>
            <a:ext cx="2187300" cy="424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400" b="1" i="1" dirty="0">
                <a:solidFill>
                  <a:srgbClr val="FF0000"/>
                </a:solidFill>
                <a:effectLst/>
                <a:latin typeface="Google Sans"/>
              </a:rPr>
              <a:t>Use strong passwords and multi-factor authentication</a:t>
            </a:r>
            <a:endParaRPr lang="en-IN" sz="1100" b="1" i="1" dirty="0">
              <a:solidFill>
                <a:srgbClr val="FF0000"/>
              </a:solidFill>
              <a:latin typeface="Days One"/>
              <a:ea typeface="Days One"/>
              <a:cs typeface="Days One"/>
              <a:sym typeface="Days One"/>
            </a:endParaRPr>
          </a:p>
        </p:txBody>
      </p:sp>
      <p:sp>
        <p:nvSpPr>
          <p:cNvPr id="3487" name="Google Shape;3487;p65"/>
          <p:cNvSpPr txBox="1"/>
          <p:nvPr/>
        </p:nvSpPr>
        <p:spPr>
          <a:xfrm>
            <a:off x="6242373" y="1424930"/>
            <a:ext cx="2187300" cy="4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a:solidFill>
                  <a:srgbClr val="FFC000"/>
                </a:solidFill>
                <a:latin typeface="Days One" panose="020B0604020202020204" charset="0"/>
              </a:rPr>
              <a:t>Firewalls and antivirus software can help to protect against malware attacks.</a:t>
            </a:r>
            <a:endParaRPr sz="1200" b="1" dirty="0">
              <a:solidFill>
                <a:srgbClr val="FFC000"/>
              </a:solidFill>
              <a:latin typeface="Days One" panose="020B0604020202020204" charset="0"/>
              <a:sym typeface="Open Sans"/>
            </a:endParaRPr>
          </a:p>
        </p:txBody>
      </p:sp>
      <p:sp>
        <p:nvSpPr>
          <p:cNvPr id="3488" name="Google Shape;3488;p65"/>
          <p:cNvSpPr txBox="1"/>
          <p:nvPr/>
        </p:nvSpPr>
        <p:spPr>
          <a:xfrm>
            <a:off x="6242372" y="3333131"/>
            <a:ext cx="2673737" cy="882747"/>
          </a:xfrm>
          <a:prstGeom prst="rect">
            <a:avLst/>
          </a:prstGeom>
          <a:noFill/>
          <a:ln>
            <a:noFill/>
          </a:ln>
        </p:spPr>
        <p:txBody>
          <a:bodyPr spcFirstLastPara="1" wrap="square" lIns="91425" tIns="91425" rIns="91425" bIns="91425" anchor="t" anchorCtr="0">
            <a:noAutofit/>
          </a:bodyPr>
          <a:lstStyle/>
          <a:p>
            <a:pPr algn="l">
              <a:buFont typeface="Arial" panose="020B0604020202020204" pitchFamily="34" charset="0"/>
              <a:buChar char="•"/>
            </a:pPr>
            <a:r>
              <a:rPr lang="en-US" sz="1200" b="1" dirty="0">
                <a:solidFill>
                  <a:srgbClr val="FFC000"/>
                </a:solidFill>
                <a:latin typeface="Days One" panose="020B0604020202020204" charset="0"/>
              </a:rPr>
              <a:t>Avoid sharing sensitive information, such as financial account numbers or social security numbers, online.</a:t>
            </a:r>
          </a:p>
          <a:p>
            <a:br>
              <a:rPr lang="en-US" sz="1200" b="1" dirty="0">
                <a:solidFill>
                  <a:srgbClr val="FFC000"/>
                </a:solidFill>
              </a:rPr>
            </a:br>
            <a:endParaRPr sz="1200" b="1" dirty="0">
              <a:solidFill>
                <a:srgbClr val="FFC000"/>
              </a:solidFill>
              <a:latin typeface="Open Sans"/>
              <a:ea typeface="Open Sans"/>
              <a:cs typeface="Open Sans"/>
              <a:sym typeface="Open Sans"/>
            </a:endParaRPr>
          </a:p>
        </p:txBody>
      </p:sp>
      <p:sp>
        <p:nvSpPr>
          <p:cNvPr id="3489" name="Google Shape;3489;p65"/>
          <p:cNvSpPr txBox="1"/>
          <p:nvPr/>
        </p:nvSpPr>
        <p:spPr>
          <a:xfrm>
            <a:off x="6956008" y="927621"/>
            <a:ext cx="2187300" cy="424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i="1" dirty="0">
                <a:solidFill>
                  <a:srgbClr val="FF0000"/>
                </a:solidFill>
                <a:latin typeface="Days One" panose="020B0604020202020204" charset="0"/>
              </a:rPr>
              <a:t>Use a firewall and antivirus software</a:t>
            </a:r>
            <a:endParaRPr b="1" i="1" dirty="0">
              <a:solidFill>
                <a:srgbClr val="FF0000"/>
              </a:solidFill>
              <a:latin typeface="Days One" panose="020B0604020202020204" charset="0"/>
              <a:sym typeface="Days One"/>
            </a:endParaRPr>
          </a:p>
        </p:txBody>
      </p:sp>
      <p:sp>
        <p:nvSpPr>
          <p:cNvPr id="3490" name="Google Shape;3490;p65"/>
          <p:cNvSpPr txBox="1"/>
          <p:nvPr/>
        </p:nvSpPr>
        <p:spPr>
          <a:xfrm>
            <a:off x="6977208" y="3015802"/>
            <a:ext cx="2187300" cy="424500"/>
          </a:xfrm>
          <a:prstGeom prst="rect">
            <a:avLst/>
          </a:prstGeom>
          <a:noFill/>
          <a:ln>
            <a:noFill/>
          </a:ln>
        </p:spPr>
        <p:txBody>
          <a:bodyPr spcFirstLastPara="1" wrap="square" lIns="91425" tIns="91425" rIns="91425" bIns="91425" anchor="b" anchorCtr="0">
            <a:noAutofit/>
          </a:bodyPr>
          <a:lstStyle/>
          <a:p>
            <a:pPr algn="ctr"/>
            <a:r>
              <a:rPr lang="en-US" b="1" i="1" dirty="0">
                <a:solidFill>
                  <a:srgbClr val="FF0000"/>
                </a:solidFill>
                <a:latin typeface="Days One" panose="020B0604020202020204" charset="0"/>
              </a:rPr>
              <a:t>Be careful about what information you share online</a:t>
            </a:r>
            <a:endParaRPr b="1" i="1" dirty="0">
              <a:solidFill>
                <a:srgbClr val="FF0000"/>
              </a:solidFill>
              <a:latin typeface="Days One" panose="020B0604020202020204" charset="0"/>
              <a:sym typeface="Days One"/>
            </a:endParaRPr>
          </a:p>
        </p:txBody>
      </p:sp>
      <p:sp>
        <p:nvSpPr>
          <p:cNvPr id="3491" name="Google Shape;3491;p65"/>
          <p:cNvSpPr txBox="1"/>
          <p:nvPr/>
        </p:nvSpPr>
        <p:spPr>
          <a:xfrm>
            <a:off x="3531328" y="1112571"/>
            <a:ext cx="2187300" cy="4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a:solidFill>
                  <a:srgbClr val="FFC000"/>
                </a:solidFill>
                <a:latin typeface="Days One" panose="020B0604020202020204" charset="0"/>
              </a:rPr>
              <a:t>Software updates often include security patches that can help to protect against known vulnerabilities</a:t>
            </a:r>
            <a:r>
              <a:rPr lang="en-US" sz="1200" b="1" i="0" dirty="0">
                <a:solidFill>
                  <a:srgbClr val="FFC000"/>
                </a:solidFill>
                <a:effectLst/>
                <a:latin typeface="Google Sans"/>
              </a:rPr>
              <a:t>.</a:t>
            </a:r>
            <a:endParaRPr sz="1200" b="1" dirty="0">
              <a:solidFill>
                <a:srgbClr val="FFC000"/>
              </a:solidFill>
              <a:latin typeface="Open Sans"/>
              <a:ea typeface="Open Sans"/>
              <a:cs typeface="Open Sans"/>
              <a:sym typeface="Open Sans"/>
            </a:endParaRPr>
          </a:p>
        </p:txBody>
      </p:sp>
      <p:sp>
        <p:nvSpPr>
          <p:cNvPr id="3492" name="Google Shape;3492;p65"/>
          <p:cNvSpPr txBox="1"/>
          <p:nvPr/>
        </p:nvSpPr>
        <p:spPr>
          <a:xfrm>
            <a:off x="3490094" y="828107"/>
            <a:ext cx="2187300" cy="424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i="1" dirty="0">
                <a:solidFill>
                  <a:srgbClr val="FF0000"/>
                </a:solidFill>
                <a:latin typeface="Days One" panose="020B0604020202020204" charset="0"/>
              </a:rPr>
              <a:t>Keep your software up to date</a:t>
            </a:r>
            <a:endParaRPr b="1" i="1" dirty="0">
              <a:solidFill>
                <a:srgbClr val="FF0000"/>
              </a:solidFill>
              <a:latin typeface="Days One" panose="020B0604020202020204" charset="0"/>
              <a:sym typeface="Days One"/>
            </a:endParaRPr>
          </a:p>
        </p:txBody>
      </p:sp>
    </p:spTree>
  </p:cSld>
  <p:clrMapOvr>
    <a:masterClrMapping/>
  </p:clrMapOvr>
</p:sld>
</file>

<file path=ppt/theme/theme1.xml><?xml version="1.0" encoding="utf-8"?>
<a:theme xmlns:a="http://schemas.openxmlformats.org/drawingml/2006/main" name="Soft Skills in Talent Search and Selection by Slidesgo">
  <a:themeElements>
    <a:clrScheme name="Simple Light">
      <a:dk1>
        <a:srgbClr val="4B3B40"/>
      </a:dk1>
      <a:lt1>
        <a:srgbClr val="FDF5F0"/>
      </a:lt1>
      <a:dk2>
        <a:srgbClr val="D4BCB5"/>
      </a:dk2>
      <a:lt2>
        <a:srgbClr val="417466"/>
      </a:lt2>
      <a:accent1>
        <a:srgbClr val="78A894"/>
      </a:accent1>
      <a:accent2>
        <a:srgbClr val="A8CCBB"/>
      </a:accent2>
      <a:accent3>
        <a:srgbClr val="FBC573"/>
      </a:accent3>
      <a:accent4>
        <a:srgbClr val="FDDAA1"/>
      </a:accent4>
      <a:accent5>
        <a:srgbClr val="D54252"/>
      </a:accent5>
      <a:accent6>
        <a:srgbClr val="FFFFFF"/>
      </a:accent6>
      <a:hlink>
        <a:srgbClr val="4B3B40"/>
      </a:hlink>
      <a:folHlink>
        <a:srgbClr val="0097A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574</TotalTime>
  <Words>995</Words>
  <Application>Microsoft Office PowerPoint</Application>
  <PresentationFormat>On-screen Show (16:9)</PresentationFormat>
  <Paragraphs>71</Paragraphs>
  <Slides>11</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Days One</vt:lpstr>
      <vt:lpstr>Algerian</vt:lpstr>
      <vt:lpstr>Calibri</vt:lpstr>
      <vt:lpstr>Open Sans</vt:lpstr>
      <vt:lpstr>Montserrat</vt:lpstr>
      <vt:lpstr>Arial</vt:lpstr>
      <vt:lpstr>Google Sans</vt:lpstr>
      <vt:lpstr>Georgia</vt:lpstr>
      <vt:lpstr>Wingdings</vt:lpstr>
      <vt:lpstr>Caladea</vt:lpstr>
      <vt:lpstr>Open Sans Medium</vt:lpstr>
      <vt:lpstr>Soft Skills in Talent Search and Selection by Slidesgo</vt:lpstr>
      <vt:lpstr>STOCK MARKET CYBER SECURTIY FRAUDS</vt:lpstr>
      <vt:lpstr>Contents</vt:lpstr>
      <vt:lpstr>The stock market is a complex and interconnected system, and as such, it is a prime target for cybersecurity attacks. Attackers can use a variety of methods to gain access to stock market data and systems, including phishing attacks, malware attacks, and denial-of-service attacks.</vt:lpstr>
      <vt:lpstr>Types of stock market cybersecurity attacks</vt:lpstr>
      <vt:lpstr>Impact of stock market cybersecurity attacks</vt:lpstr>
      <vt:lpstr>PowerPoint Presentation</vt:lpstr>
      <vt:lpstr>PowerPoint Presentation</vt:lpstr>
      <vt:lpstr>PowerPoint Presentation</vt:lpstr>
      <vt:lpstr>How to protect yourself from stock market cybersecurity attacks</vt:lpstr>
      <vt:lpstr>Conclusion </vt:lpstr>
      <vt:lpstr>Be wary of unsolicited investment advice, especially if it comes from someone you don't know.  Do your research before investing in any stock or security.Be careful about using mobile apps to trade stocks.   Mobile apps are often more vulnerable to cyber attacks than desktop websites.  Monitor your investment accounts regularly for any suspicious activity.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CYBER SECURTIY FRAUDS</dc:title>
  <dc:creator>Lalitha K</dc:creator>
  <cp:lastModifiedBy>Lalitha K - [CB.EN.U4CYS22037]</cp:lastModifiedBy>
  <cp:revision>24</cp:revision>
  <dcterms:modified xsi:type="dcterms:W3CDTF">2023-10-31T17:05:52Z</dcterms:modified>
</cp:coreProperties>
</file>